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79" r:id="rId2"/>
    <p:sldId id="263" r:id="rId3"/>
    <p:sldId id="274" r:id="rId4"/>
    <p:sldId id="256" r:id="rId5"/>
    <p:sldId id="273" r:id="rId6"/>
    <p:sldId id="287" r:id="rId7"/>
    <p:sldId id="257" r:id="rId8"/>
    <p:sldId id="264" r:id="rId9"/>
    <p:sldId id="270" r:id="rId10"/>
    <p:sldId id="278" r:id="rId11"/>
    <p:sldId id="271" r:id="rId12"/>
    <p:sldId id="282" r:id="rId13"/>
    <p:sldId id="281" r:id="rId14"/>
    <p:sldId id="280" r:id="rId15"/>
    <p:sldId id="261" r:id="rId16"/>
    <p:sldId id="268" r:id="rId17"/>
    <p:sldId id="283" r:id="rId18"/>
    <p:sldId id="25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EDD"/>
    <a:srgbClr val="D6EFF6"/>
    <a:srgbClr val="107632"/>
    <a:srgbClr val="007A37"/>
    <a:srgbClr val="F7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77;&#1079;%20&#1043;&#1083;&#1091;&#1093;&#1080;&#1093;%20&#1076;&#1083;&#1103;%20&#1079;&#1072;&#1085;&#1103;&#1090;&#1080;&#1103;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95413"/>
              </p:ext>
            </p:extLst>
          </p:nvPr>
        </p:nvGraphicFramePr>
        <p:xfrm>
          <a:off x="1828800" y="341789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6600" y="379145"/>
            <a:ext cx="678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1E31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 2»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2458" y="5880418"/>
            <a:ext cx="443865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Переславль-Залесский,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6409" y="1797735"/>
            <a:ext cx="631711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Храмы Переславля</a:t>
            </a:r>
            <a:endParaRPr lang="ru-RU" sz="5400" b="1" dirty="0">
              <a:solidFill>
                <a:srgbClr val="8E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0825" y="4038372"/>
            <a:ext cx="4647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Татьяна Евгеньевна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Федоровна, учителя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</a:t>
            </a:r>
          </a:p>
        </p:txBody>
      </p:sp>
      <p:pic>
        <p:nvPicPr>
          <p:cNvPr id="16" name="Picture 14" descr="Синий камень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5" y="1626492"/>
            <a:ext cx="1438275" cy="1079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Земляные валы">
            <a:hlinkClick r:id="" action="ppaction://noaction"/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5" y="4098787"/>
            <a:ext cx="1439863" cy="1079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Никольский м-рь">
            <a:hlinkClick r:id="" action="ppaction://noaction"/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5" y="2860993"/>
            <a:ext cx="1439862" cy="1079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153276" y="2962275"/>
            <a:ext cx="1428750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c165a-sobor-moskovskogo-kremlya-16094402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5" y="828676"/>
            <a:ext cx="4067939" cy="493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725" y="742950"/>
            <a:ext cx="109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Глава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100" y="3152775"/>
            <a:ext cx="215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Абсида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20193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Барабан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1850" y="4457700"/>
            <a:ext cx="17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Закомара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100" y="5486400"/>
            <a:ext cx="134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Паперть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191000" y="1095375"/>
            <a:ext cx="2838452" cy="1200150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124328" y="2295524"/>
            <a:ext cx="2809873" cy="533399"/>
          </a:xfrm>
          <a:prstGeom prst="straightConnector1">
            <a:avLst/>
          </a:prstGeom>
          <a:ln w="38100">
            <a:solidFill>
              <a:srgbClr val="1076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857626" y="3457573"/>
            <a:ext cx="3152775" cy="1295401"/>
          </a:xfrm>
          <a:prstGeom prst="straightConnector1">
            <a:avLst/>
          </a:prstGeom>
          <a:ln w="38100">
            <a:solidFill>
              <a:srgbClr val="1076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819526" y="3143251"/>
            <a:ext cx="3114679" cy="1514475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981201" y="4876804"/>
            <a:ext cx="4924425" cy="876296"/>
          </a:xfrm>
          <a:prstGeom prst="straightConnector1">
            <a:avLst/>
          </a:prstGeom>
          <a:ln w="38100">
            <a:solidFill>
              <a:srgbClr val="1076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43750" y="542925"/>
            <a:ext cx="139065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43750" y="1828800"/>
            <a:ext cx="144780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53275" y="4152900"/>
            <a:ext cx="1495425" cy="92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05651" y="5305425"/>
            <a:ext cx="1657350" cy="77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ksius001\Desktop\1218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61950"/>
            <a:ext cx="8191500" cy="614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ksius001\Desktop\884937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65151"/>
            <a:ext cx="8273141" cy="554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ksius001\Desktop\pereslavl_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57" y="361950"/>
            <a:ext cx="8277118" cy="613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39800" y="3355201"/>
            <a:ext cx="760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leksius001\Desktop\a6ylNNGssu6AfYNpzlduTov1eIbqQFJXFG4gGA52u9qFI8rB9bUetrm7P80Q0zJYN85Jp2L_e44irtu3NuL1wXrYpFE1HTLvoFzTSxozm_va4akm3yAnhrDb9WwK497ulOJPFHK0bnadjkmtQHNjqsVseEARGO28kMxcM4OndcR7aUUgJqu2_zN8EDi90I68SOLJtIshUjWibDAIW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3375"/>
            <a:ext cx="8181975" cy="6136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55600"/>
            <a:ext cx="9144000" cy="768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Сретенская церковь</a:t>
            </a:r>
            <a:endParaRPr lang="en-US" sz="4400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1" name="Picture 1" descr="C:\Users\Aleksius001\Desktop\pereslavl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82701"/>
            <a:ext cx="8305801" cy="519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retenskaya_cerkov_v_pereslavle_zalesskom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5" y="428625"/>
            <a:ext cx="4466511" cy="595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7950" y="178117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Треугольный портик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1325" y="3943350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Колонны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838450" y="2295524"/>
            <a:ext cx="3448050" cy="1133475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467100" y="4219574"/>
            <a:ext cx="2876550" cy="609599"/>
          </a:xfrm>
          <a:prstGeom prst="straightConnector1">
            <a:avLst/>
          </a:prstGeom>
          <a:ln w="38100">
            <a:solidFill>
              <a:srgbClr val="1076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91300" y="1695450"/>
            <a:ext cx="1990725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81774" y="3743325"/>
            <a:ext cx="2009775" cy="933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2451" y="472440"/>
          <a:ext cx="5981699" cy="602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1. Деревянная церковь была заменена каменным Феодоровским собором по приказу Петра Первого.</a:t>
                      </a:r>
                    </a:p>
                  </a:txBody>
                  <a:tcPr>
                    <a:solidFill>
                      <a:srgbClr val="CEFEDD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2. У Феодоровского собора 5 глав.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EFEDD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3. Сретенский храм расположен в южном  районе города.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EFEDD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4. Монастырь основан в 1904 году.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EFEDD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5. Сретенский храм имеет два  придела.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EFEDD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6. Феодоровский собор был возведён в  восточной части  монастырской территории.</a:t>
                      </a:r>
                    </a:p>
                  </a:txBody>
                  <a:tcPr>
                    <a:solidFill>
                      <a:srgbClr val="CEFEDD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91301" y="1123951"/>
            <a:ext cx="1047749" cy="723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00826" y="2047875"/>
            <a:ext cx="104775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00825" y="2905125"/>
            <a:ext cx="106680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0350" y="3743325"/>
            <a:ext cx="106680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4724400"/>
            <a:ext cx="1076325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00825" y="5638800"/>
            <a:ext cx="110490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00825" y="533400"/>
            <a:ext cx="1000125" cy="4286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15028" y="552449"/>
            <a:ext cx="907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5999" y="1171575"/>
            <a:ext cx="1971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Нет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43583" y="212990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Да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62633" y="297763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Да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86433" y="384440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Нет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91208" y="478738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Да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86433" y="566368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Нет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8175" y="533400"/>
            <a:ext cx="586740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37114" y="558284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25" y="847725"/>
            <a:ext cx="69151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— Что нового о храмах родного города вы узнали?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— Что показалось особенно интересным?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 запомнилось?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Чем внешне храм отличается от других зданий?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— Что хотелось бы вам узнать о храмах на следующих занятиях?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17581" y="355600"/>
            <a:ext cx="7175351" cy="676366"/>
          </a:xfrm>
          <a:prstGeom prst="rect">
            <a:avLst/>
          </a:prstGeom>
        </p:spPr>
        <p:txBody>
          <a:bodyPr vert="horz" anchor="b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en-US" sz="4400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025" y="1396772"/>
            <a:ext cx="79152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взяты из открытых источников.</a:t>
            </a:r>
          </a:p>
          <a:p>
            <a:pPr marL="457200" indent="-457200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https://arh-angel.ru/wp-content/uploads/2019/02/Uspenskiy_gorickiy_monastyr_v_pereslavle-zalesskom__istoriya__foto_i_oficialnyy_sayt_4.jpg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12443"/>
              </p:ext>
            </p:extLst>
          </p:nvPr>
        </p:nvGraphicFramePr>
        <p:xfrm>
          <a:off x="1828800" y="341789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21000" y="1143000"/>
            <a:ext cx="58547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Внеурочное занятие</a:t>
            </a:r>
            <a:endParaRPr lang="ru-RU" sz="5400" b="1" dirty="0">
              <a:solidFill>
                <a:srgbClr val="8E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Aleksius001\Desktop\рисунки природа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490" y="2851302"/>
            <a:ext cx="4140658" cy="2749397"/>
          </a:xfrm>
          <a:prstGeom prst="rect">
            <a:avLst/>
          </a:prstGeom>
          <a:noFill/>
          <a:ln w="25400">
            <a:solidFill>
              <a:srgbClr val="107632"/>
            </a:solidFill>
          </a:ln>
        </p:spPr>
      </p:pic>
      <p:pic>
        <p:nvPicPr>
          <p:cNvPr id="1028" name="Picture 4" descr="C:\Users\Aleksius001\Desktop\db1924b35b1808889c2a10140abdc201--scree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952500"/>
            <a:ext cx="3278542" cy="5067300"/>
          </a:xfrm>
          <a:prstGeom prst="rect">
            <a:avLst/>
          </a:prstGeom>
          <a:noFill/>
          <a:ln w="25400">
            <a:solidFill>
              <a:srgbClr val="107632"/>
            </a:solidFill>
          </a:ln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3700" y="381000"/>
            <a:ext cx="8356599" cy="5829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стоят по всей Руси - матушке, немые свидетели великих свершений русского народа…. Возводили их как дань Богу, не покинувшему нас в лихолетье, как символы могущества русского государства. Сейчас они – украшение, памятники архитектурного искусства.</a:t>
            </a:r>
          </a:p>
          <a:p>
            <a:pPr algn="ctr"/>
            <a:endParaRPr lang="en-US" sz="5400" b="1" dirty="0">
              <a:solidFill>
                <a:srgbClr val="8E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erkov_soroka_muchenikov_sevastiyskih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3268661"/>
            <a:ext cx="4300750" cy="2865439"/>
          </a:xfrm>
          <a:prstGeom prst="rect">
            <a:avLst/>
          </a:prstGeom>
          <a:ln w="25400">
            <a:solidFill>
              <a:srgbClr val="107632"/>
            </a:solidFill>
          </a:ln>
        </p:spPr>
      </p:pic>
      <p:pic>
        <p:nvPicPr>
          <p:cNvPr id="4" name="Рисунок 3" descr="Spaso-Preobrajenskiy_sob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8118" y="3259970"/>
            <a:ext cx="3848684" cy="2864605"/>
          </a:xfrm>
          <a:prstGeom prst="rect">
            <a:avLst/>
          </a:prstGeom>
          <a:ln w="25400">
            <a:solidFill>
              <a:srgbClr val="007A37"/>
            </a:solidFill>
          </a:ln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ius001\Desktop\e23fb726e59f8cc3774dfcc0081a38c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3700"/>
            <a:ext cx="8382000" cy="604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ius001\Desktop\09-p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98" y="1270000"/>
            <a:ext cx="8331200" cy="5168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398" y="350157"/>
            <a:ext cx="8331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Переславль-Залесский</a:t>
            </a:r>
            <a:endParaRPr lang="ru-RU" sz="4400" b="1" dirty="0">
              <a:solidFill>
                <a:srgbClr val="8E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467100" y="5391149"/>
            <a:ext cx="253365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3695700" y="4210050"/>
            <a:ext cx="2124075" cy="94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695700" y="2800350"/>
            <a:ext cx="21145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43326" y="1495424"/>
            <a:ext cx="1990724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3876675" y="400050"/>
            <a:ext cx="1695450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8d21cdaa-1387-4749-88f3-66b6c30f60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" y="428626"/>
            <a:ext cx="1790700" cy="2024426"/>
          </a:xfrm>
          <a:prstGeom prst="rect">
            <a:avLst/>
          </a:prstGeom>
          <a:ln w="25400">
            <a:solidFill>
              <a:srgbClr val="007A37"/>
            </a:solidFill>
          </a:ln>
        </p:spPr>
      </p:pic>
      <p:pic>
        <p:nvPicPr>
          <p:cNvPr id="3" name="Рисунок 2" descr="23d8d8860db9e0706d35454c0c7127c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609850"/>
            <a:ext cx="1809750" cy="1933978"/>
          </a:xfrm>
          <a:prstGeom prst="rect">
            <a:avLst/>
          </a:prstGeom>
          <a:ln w="25400">
            <a:solidFill>
              <a:srgbClr val="107632"/>
            </a:solidFill>
          </a:ln>
        </p:spPr>
      </p:pic>
      <p:pic>
        <p:nvPicPr>
          <p:cNvPr id="4" name="Рисунок 3" descr="56f39847ff93673b430f1dfe-5c75bfb05f62b-1e7bft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" y="4804100"/>
            <a:ext cx="2362201" cy="1625275"/>
          </a:xfrm>
          <a:prstGeom prst="rect">
            <a:avLst/>
          </a:prstGeom>
          <a:ln w="25400">
            <a:solidFill>
              <a:srgbClr val="007A37"/>
            </a:solidFill>
          </a:ln>
        </p:spPr>
      </p:pic>
      <p:pic>
        <p:nvPicPr>
          <p:cNvPr id="5" name="Рисунок 4" descr="264_0095654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925" y="3667124"/>
            <a:ext cx="2028825" cy="2750949"/>
          </a:xfrm>
          <a:prstGeom prst="rect">
            <a:avLst/>
          </a:prstGeom>
          <a:ln w="25400">
            <a:solidFill>
              <a:srgbClr val="007A37"/>
            </a:solidFill>
          </a:ln>
        </p:spPr>
      </p:pic>
      <p:pic>
        <p:nvPicPr>
          <p:cNvPr id="6" name="Рисунок 5" descr="25799472094_623e4d4013_b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647" y="476250"/>
            <a:ext cx="2339657" cy="2152651"/>
          </a:xfrm>
          <a:prstGeom prst="rect">
            <a:avLst/>
          </a:prstGeom>
          <a:ln w="25400">
            <a:solidFill>
              <a:srgbClr val="107632"/>
            </a:solidFill>
          </a:ln>
        </p:spPr>
      </p:pic>
      <p:sp useBgFill="1">
        <p:nvSpPr>
          <p:cNvPr id="7" name="TextBox 6"/>
          <p:cNvSpPr txBox="1"/>
          <p:nvPr/>
        </p:nvSpPr>
        <p:spPr>
          <a:xfrm>
            <a:off x="3486151" y="5400675"/>
            <a:ext cx="249555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Спасо-Преображенский собор</a:t>
            </a:r>
            <a:endParaRPr lang="ru-RU" sz="2000" b="1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3771901" y="1514475"/>
            <a:ext cx="195262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Собор Феодора Стратилата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9051" y="2838450"/>
            <a:ext cx="1657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Церковь Сорока мучеников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67150" y="4314825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Сретенская церковь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9050" y="504825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Никольский собор</a:t>
            </a:r>
            <a:endParaRPr lang="ru-RU" sz="2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286000" y="3286125"/>
            <a:ext cx="1381125" cy="523875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1738315" y="2795589"/>
            <a:ext cx="2495552" cy="1381124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67339" y="3214688"/>
            <a:ext cx="1962149" cy="923924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1309690" y="3071810"/>
            <a:ext cx="3333747" cy="1247776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4648201" y="2133599"/>
            <a:ext cx="3009900" cy="952501"/>
          </a:xfrm>
          <a:prstGeom prst="straightConnector1">
            <a:avLst/>
          </a:prstGeom>
          <a:ln w="381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810" y="157316"/>
            <a:ext cx="8292689" cy="4768141"/>
          </a:xfrm>
        </p:spPr>
        <p:txBody>
          <a:bodyPr>
            <a:normAutofit/>
          </a:bodyPr>
          <a:lstStyle/>
          <a:p>
            <a:pPr algn="just"/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leksius001\Desktop\scale_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419101"/>
            <a:ext cx="8089900" cy="6067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899" y="157316"/>
            <a:ext cx="8267701" cy="4768141"/>
          </a:xfrm>
        </p:spPr>
        <p:txBody>
          <a:bodyPr>
            <a:normAutofit/>
          </a:bodyPr>
          <a:lstStyle/>
          <a:p>
            <a:pPr algn="just"/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eksius001\Desktop\414x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396876"/>
            <a:ext cx="8369300" cy="605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1" y="157316"/>
            <a:ext cx="8267699" cy="4768141"/>
          </a:xfrm>
        </p:spPr>
        <p:txBody>
          <a:bodyPr>
            <a:normAutofit/>
          </a:bodyPr>
          <a:lstStyle/>
          <a:p>
            <a:pPr algn="just"/>
            <a:endParaRPr lang="ru-RU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eksius001\Desktop\554444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33375"/>
            <a:ext cx="8239125" cy="6179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733</TotalTime>
  <Words>206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Сретенская церковь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biblioteka</cp:lastModifiedBy>
  <cp:revision>86</cp:revision>
  <dcterms:created xsi:type="dcterms:W3CDTF">2014-09-16T21:39:42Z</dcterms:created>
  <dcterms:modified xsi:type="dcterms:W3CDTF">2023-04-03T12:24:39Z</dcterms:modified>
</cp:coreProperties>
</file>