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8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662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B9B1E36-2AAB-4010-9C9D-2DB2EE0735F8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6325AD-1588-47C7-B6A1-A407582C5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070B9-EA82-4930-B6D8-DCDA5BA1BC22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5661-C6E0-4E92-9ABA-9AE567E985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692AE-48C2-4F82-9A2A-1933FB29FFF0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14281-C4E7-42CB-9182-19F90E9F15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3DD8F-45A9-4896-8B59-0717F979E203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45EB8-1C1F-4744-ADD2-E57F39DAC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327FC-2681-4156-B1B6-30FCC1FF912F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EA6E1-0522-43CE-8F7C-79913CBCC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F0785-6A2F-457F-87B1-EA51D8615B0C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966F-8AD4-4366-8467-BB1656C7F4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53108-A6FB-4B49-A898-A3E2D000E274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A93B8-78B0-477B-81B3-CC8756D0AE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12AF7-4CF6-41E1-A6C6-7DA7C9155F1E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60D03-8AF3-428C-9439-C8ED0519D1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5FBB3-E9F4-4033-9CBF-21C34459B898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6E0-3482-4BD4-9DDD-7BD02122B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56838-7D22-4B09-B9CE-130AF97A9F7F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66011-A5E5-401F-9B6C-4D3627337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43BFB-7C0B-45CE-B8BD-622D7538DF4E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47B06-62DF-4FF9-8C51-71E0888D3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DB2C441-3890-4063-9D6A-B41D737FFB26}" type="datetimeFigureOut">
              <a:rPr lang="ru-RU"/>
              <a:pPr/>
              <a:t>31.10.2019</a:t>
            </a:fld>
            <a:endParaRPr lang="ru-RU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0AFCB0-D117-47D5-A65B-3834C07705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6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 descr="FEMMEF~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495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115888"/>
            <a:ext cx="7772400" cy="1643062"/>
          </a:xfrm>
        </p:spPr>
        <p:txBody>
          <a:bodyPr>
            <a:normAutofit/>
          </a:bodyPr>
          <a:lstStyle/>
          <a:p>
            <a:r>
              <a:rPr lang="ru-RU" sz="7200" b="0" u="sng">
                <a:solidFill>
                  <a:srgbClr val="17375E"/>
                </a:solidFill>
              </a:rPr>
              <a:t>В гости к Весне</a:t>
            </a:r>
            <a:r>
              <a:rPr lang="ru-RU" sz="660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38725" y="5084763"/>
            <a:ext cx="4105275" cy="15716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10253F"/>
                </a:solidFill>
                <a:effectLst/>
              </a:rPr>
              <a:t>Презентацию выполнила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10253F"/>
                </a:solidFill>
                <a:effectLst/>
              </a:rPr>
              <a:t>Учитель начальных классов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10253F"/>
                </a:solidFill>
                <a:effectLst/>
              </a:rPr>
              <a:t>МОУ СОШ № 2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10253F"/>
                </a:solidFill>
                <a:effectLst/>
              </a:rPr>
              <a:t>Малыгина Л.В.</a:t>
            </a:r>
          </a:p>
        </p:txBody>
      </p:sp>
      <p:pic>
        <p:nvPicPr>
          <p:cNvPr id="13316" name="Рисунок 5" descr="bird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500063"/>
            <a:ext cx="17859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Fleur 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5810250"/>
            <a:ext cx="1000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Temps soleil tourn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1571625"/>
            <a:ext cx="752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AWVUNUZ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2500312" cy="1857375"/>
          </a:xfrm>
        </p:spPr>
      </p:pic>
      <p:pic>
        <p:nvPicPr>
          <p:cNvPr id="6" name="Содержимое 5" descr="CAFBOY5B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88913"/>
            <a:ext cx="2466975" cy="1847850"/>
          </a:xfrm>
        </p:spPr>
      </p:pic>
      <p:pic>
        <p:nvPicPr>
          <p:cNvPr id="7" name="Рисунок 6" descr="CAQLAFA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797425"/>
            <a:ext cx="23050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AAFWDE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797425"/>
            <a:ext cx="23510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4286250" y="1357313"/>
            <a:ext cx="43576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Зеленеет даль полей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Запевает соловей.</a:t>
            </a: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</a:rPr>
              <a:t>В белый цвет оделся сад,</a:t>
            </a: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</a:rPr>
              <a:t>Пчелы первые летят.</a:t>
            </a: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</a:rPr>
              <a:t>Гром грохочет. Угадай,</a:t>
            </a: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</a:rPr>
              <a:t>Что за месяц это?</a:t>
            </a:r>
            <a:endParaRPr lang="ru-RU" sz="2800"/>
          </a:p>
        </p:txBody>
      </p:sp>
      <p:pic>
        <p:nvPicPr>
          <p:cNvPr id="22536" name="Picture 8" descr="9158900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724400"/>
            <a:ext cx="2362200" cy="189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6600"/>
              <a:t>Исправьте ошибки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Теплая весна сейчас.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Виноград созрел у нас.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Конь рогатый на лугу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Летом прыгает в снегу.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Поздней осенью медведь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Любит в речке посидеть.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А зимой среди ветвей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Га-га-га пел соловей.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Девушка Весн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5425"/>
            <a:ext cx="8424863" cy="631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14339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911725" y="1944688"/>
            <a:ext cx="3932238" cy="592137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14340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786313" y="1643063"/>
            <a:ext cx="4143375" cy="4714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Если речка голубая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Пробудилась ото сна,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И бежит, в полях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сверкая-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Значит, к нам пришла…</a:t>
            </a:r>
          </a:p>
          <a:p>
            <a:endParaRPr lang="ru-RU" sz="2400"/>
          </a:p>
        </p:txBody>
      </p:sp>
      <p:pic>
        <p:nvPicPr>
          <p:cNvPr id="14341" name="Рисунок 7" descr="images[36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28688"/>
            <a:ext cx="4000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Содержимое 13" descr="Temps soleil tourne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86625" y="285750"/>
            <a:ext cx="1052513" cy="100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Содержимое 4" descr="images[21]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14438"/>
            <a:ext cx="3857625" cy="3143250"/>
          </a:xfrm>
        </p:spPr>
      </p:pic>
      <p:sp>
        <p:nvSpPr>
          <p:cNvPr id="1536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Если снег везде растаял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И трава в лесу видна,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И поет пичужек стая-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Значит, к нам пришла …</a:t>
            </a:r>
          </a:p>
        </p:txBody>
      </p:sp>
      <p:pic>
        <p:nvPicPr>
          <p:cNvPr id="15364" name="Содержимое 13" descr="Temps soleil tourne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86625" y="285750"/>
            <a:ext cx="1052513" cy="1000125"/>
          </a:xfrm>
        </p:spPr>
      </p:pic>
      <p:pic>
        <p:nvPicPr>
          <p:cNvPr id="15365" name="Содержимое 10" descr="Oiseau colibri 1.GIF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86500" y="1071563"/>
            <a:ext cx="619125" cy="552450"/>
          </a:xfrm>
        </p:spPr>
      </p:pic>
      <p:pic>
        <p:nvPicPr>
          <p:cNvPr id="15366" name="Содержимое 10" descr="Oiseau colibri 1.GIF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2063" y="500063"/>
            <a:ext cx="619125" cy="55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13" descr="Temps soleil tourne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7938" y="285750"/>
            <a:ext cx="1981200" cy="1882775"/>
          </a:xfrm>
        </p:spPr>
      </p:pic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Содержимое 4" descr="images6г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214438"/>
            <a:ext cx="4071937" cy="3014662"/>
          </a:xfrm>
        </p:spPr>
      </p:pic>
      <p:sp>
        <p:nvSpPr>
          <p:cNvPr id="16388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Если солнце разрумянит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Наши щеки докрасна,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Нам еще приятней станет-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Значит, к нам пришла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6600" u="sng"/>
              <a:t>Задание Карандаша</a:t>
            </a:r>
          </a:p>
        </p:txBody>
      </p:sp>
      <p:pic>
        <p:nvPicPr>
          <p:cNvPr id="17410" name="Содержимое 8" descr="CAIRN8PC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060575"/>
            <a:ext cx="4284662" cy="428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76221" y="1592249"/>
            <a:ext cx="8115329" cy="4525964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ru-RU" sz="5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Март                    Апрель       Май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87450" y="3644900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Февраль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00563" y="4941888"/>
            <a:ext cx="231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Октябрь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588125" y="3644900"/>
            <a:ext cx="1601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Июнь</a:t>
            </a:r>
          </a:p>
        </p:txBody>
      </p:sp>
      <p:pic>
        <p:nvPicPr>
          <p:cNvPr id="18440" name="Picture 8" descr="citys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08500"/>
            <a:ext cx="2906713" cy="217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flat,550x550,075,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889375" cy="5688012"/>
          </a:xfrm>
          <a:prstGeom prst="rect">
            <a:avLst/>
          </a:prstGeom>
          <a:noFill/>
        </p:spPr>
      </p:pic>
      <p:pic>
        <p:nvPicPr>
          <p:cNvPr id="19463" name="Picture 7" descr="549762-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25538"/>
            <a:ext cx="4105275" cy="547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A4VB7YW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214313"/>
            <a:ext cx="2143125" cy="2320925"/>
          </a:xfrm>
        </p:spPr>
      </p:pic>
      <p:pic>
        <p:nvPicPr>
          <p:cNvPr id="6" name="Содержимое 5" descr="CA89IBGT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9175" y="3730625"/>
            <a:ext cx="2084388" cy="1984375"/>
          </a:xfrm>
        </p:spPr>
      </p:pic>
      <p:pic>
        <p:nvPicPr>
          <p:cNvPr id="7" name="Содержимое 4" descr="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14313"/>
            <a:ext cx="164306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AQ7OZ3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9290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3071813" y="1000125"/>
            <a:ext cx="3286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Дует теплый южный ветер.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 все ярче светит,</a:t>
            </a: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</a:rPr>
              <a:t>Снег худеет, мокнет, тает,</a:t>
            </a: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</a:rPr>
              <a:t>Грач горластый прилетает.</a:t>
            </a: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</a:rPr>
              <a:t>Что за месяц? Кто узнает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AC1C30J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14313"/>
            <a:ext cx="2571750" cy="2436812"/>
          </a:xfrm>
        </p:spPr>
      </p:pic>
      <p:pic>
        <p:nvPicPr>
          <p:cNvPr id="6" name="Содержимое 5" descr="CAYV8ZHU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3071813"/>
            <a:ext cx="2857500" cy="2209800"/>
          </a:xfrm>
        </p:spPr>
      </p:pic>
      <p:pic>
        <p:nvPicPr>
          <p:cNvPr id="7" name="Рисунок 6" descr="CA5FJF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47863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A58PE4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3071813"/>
            <a:ext cx="25384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A3NNP0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285750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3214688" y="285750"/>
            <a:ext cx="2786062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Яростно река ревет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разламывает лед.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</a:rPr>
              <a:t>В домик свой скворец вернулся,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</a:rPr>
              <a:t>А в лесу медведь проснулся.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</a:rPr>
              <a:t>В небе жаворонка трель.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</a:rPr>
              <a:t>Кто же к нам пришел?</a:t>
            </a: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167</TotalTime>
  <Words>202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Трава</vt:lpstr>
      <vt:lpstr>В гости к Весне.</vt:lpstr>
      <vt:lpstr>Слайд 2</vt:lpstr>
      <vt:lpstr>Слайд 3</vt:lpstr>
      <vt:lpstr>Слайд 4</vt:lpstr>
      <vt:lpstr>Задание Карандаша</vt:lpstr>
      <vt:lpstr>Слайд 6</vt:lpstr>
      <vt:lpstr>Слайд 7</vt:lpstr>
      <vt:lpstr>Слайд 8</vt:lpstr>
      <vt:lpstr>Слайд 9</vt:lpstr>
      <vt:lpstr>Слайд 10</vt:lpstr>
      <vt:lpstr>Исправьте ошибки</vt:lpstr>
      <vt:lpstr>Слайд 12</vt:lpstr>
    </vt:vector>
  </TitlesOfParts>
  <Company>МОУ Лизиновская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Анатольевна</dc:creator>
  <cp:lastModifiedBy>biblioteka</cp:lastModifiedBy>
  <cp:revision>20</cp:revision>
  <dcterms:created xsi:type="dcterms:W3CDTF">2011-02-08T05:24:47Z</dcterms:created>
  <dcterms:modified xsi:type="dcterms:W3CDTF">2019-10-31T11:06:07Z</dcterms:modified>
</cp:coreProperties>
</file>