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369" r:id="rId3"/>
    <p:sldId id="370" r:id="rId4"/>
    <p:sldId id="371" r:id="rId5"/>
    <p:sldId id="376" r:id="rId6"/>
    <p:sldId id="374" r:id="rId7"/>
    <p:sldId id="377" r:id="rId8"/>
    <p:sldId id="373" r:id="rId9"/>
    <p:sldId id="375" r:id="rId10"/>
    <p:sldId id="372" r:id="rId11"/>
    <p:sldId id="378" r:id="rId12"/>
    <p:sldId id="37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E0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97" autoAdjust="0"/>
  </p:normalViewPr>
  <p:slideViewPr>
    <p:cSldViewPr>
      <p:cViewPr varScale="1">
        <p:scale>
          <a:sx n="107" d="100"/>
          <a:sy n="107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72B73-8FA8-4F93-86AD-C3CA962A67FE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DC3B-9779-47A4-B467-7298A2BDB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98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2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105554" cy="30066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Использование ресурсов цифровой образовательной среды МОУ СШ № 2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4724400"/>
            <a:ext cx="4724400" cy="114300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Павлова Т.В,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Вахрина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Е.Е.,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по УВР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Переславль-Залесский, 20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Внеурочная деятельность 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987"/>
          <a:stretch>
            <a:fillRect/>
          </a:stretch>
        </p:blipFill>
        <p:spPr bwMode="auto">
          <a:xfrm>
            <a:off x="500035" y="1500174"/>
            <a:ext cx="4929221" cy="435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2150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Работа с электронными словарями по русскому языку, 7 «а» класс, учитель </a:t>
            </a:r>
            <a:r>
              <a:rPr lang="ru-RU" sz="1600" dirty="0" err="1" smtClean="0"/>
              <a:t>Вахрина</a:t>
            </a:r>
            <a:r>
              <a:rPr lang="ru-RU" sz="1600" dirty="0" smtClean="0"/>
              <a:t> Е.Е.</a:t>
            </a:r>
            <a:endParaRPr lang="ru-RU" sz="16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2046" r="59064" b="12167"/>
          <a:stretch>
            <a:fillRect/>
          </a:stretch>
        </p:blipFill>
        <p:spPr bwMode="auto">
          <a:xfrm>
            <a:off x="5429256" y="1500174"/>
            <a:ext cx="271464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0630" t="13453" r="54055" b="73267"/>
          <a:stretch>
            <a:fillRect/>
          </a:stretch>
        </p:blipFill>
        <p:spPr bwMode="auto">
          <a:xfrm>
            <a:off x="1500166" y="2571744"/>
            <a:ext cx="750099" cy="50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0630" t="13453" r="54055" b="73267"/>
          <a:stretch>
            <a:fillRect/>
          </a:stretch>
        </p:blipFill>
        <p:spPr bwMode="auto">
          <a:xfrm>
            <a:off x="4000496" y="2571744"/>
            <a:ext cx="857256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30630" t="13453" r="54055" b="73267"/>
          <a:stretch>
            <a:fillRect/>
          </a:stretch>
        </p:blipFill>
        <p:spPr bwMode="auto">
          <a:xfrm>
            <a:off x="5357818" y="3000372"/>
            <a:ext cx="741856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Внеурочная деятельность</a:t>
            </a:r>
            <a:endParaRPr lang="ru-RU" sz="4000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126" t="17902" r="49649" b="21880"/>
          <a:stretch>
            <a:fillRect/>
          </a:stretch>
        </p:blipFill>
        <p:spPr bwMode="auto">
          <a:xfrm>
            <a:off x="714348" y="1428736"/>
            <a:ext cx="3000396" cy="401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видеоролика по  химии в рамках проектно-исследовательской деятельности</a:t>
            </a:r>
            <a:endParaRPr lang="ru-R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 l="31253" t="19843" r="50887" b="22610"/>
          <a:stretch>
            <a:fillRect/>
          </a:stretch>
        </p:blipFill>
        <p:spPr bwMode="auto">
          <a:xfrm>
            <a:off x="3786182" y="1428736"/>
            <a:ext cx="228601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 l="31253" t="19843" r="49771" b="24594"/>
          <a:stretch>
            <a:fillRect/>
          </a:stretch>
        </p:blipFill>
        <p:spPr bwMode="auto">
          <a:xfrm>
            <a:off x="6286512" y="1428736"/>
            <a:ext cx="228601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4143380"/>
            <a:ext cx="6758006" cy="2181220"/>
          </a:xfrm>
        </p:spPr>
        <p:txBody>
          <a:bodyPr/>
          <a:lstStyle/>
          <a:p>
            <a:r>
              <a:rPr lang="ru-RU" dirty="0" smtClean="0"/>
              <a:t>Контакты</a:t>
            </a:r>
          </a:p>
          <a:p>
            <a:r>
              <a:rPr lang="en-US" dirty="0" smtClean="0"/>
              <a:t>vahrina@school2-pereslavl.ru</a:t>
            </a:r>
            <a:endParaRPr lang="ru-RU" dirty="0" smtClean="0"/>
          </a:p>
          <a:p>
            <a:r>
              <a:rPr lang="en-US" dirty="0" smtClean="0"/>
              <a:t>pavlova@school2-pereslavl.ru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Цифровая </a:t>
            </a:r>
            <a:r>
              <a:rPr lang="ru-RU" sz="4000" b="1" dirty="0" smtClean="0"/>
              <a:t>образовательная </a:t>
            </a:r>
            <a:r>
              <a:rPr lang="ru-RU" sz="4000" b="1" dirty="0" smtClean="0"/>
              <a:t>среда</a:t>
            </a:r>
            <a:endParaRPr lang="ru-RU" sz="4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15304" cy="482442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СШ № 2 вступила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региональный проект «Цифровая образовательная среда».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«Цифровой образовательной средой» понимается единая информационная система, объединяющая всех участников образовательного процесса — учеников, учителей, родителей и администрацию школы.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Система включает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1.Информационные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ресурсы.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2.Технологические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средства: компьютеры, средства связи (смартфоны, планшеты), иное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информационно-коммуникационное оборудование.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технологий.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Цифровая </a:t>
            </a:r>
            <a:r>
              <a:rPr lang="ru-RU" sz="4000" b="1" dirty="0" smtClean="0"/>
              <a:t>образовательная </a:t>
            </a:r>
            <a:r>
              <a:rPr lang="ru-RU" sz="4000" b="1" dirty="0" smtClean="0"/>
              <a:t>среда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ЦОС создаёт </a:t>
            </a:r>
            <a:r>
              <a:rPr lang="ru-RU" dirty="0" smtClean="0"/>
              <a:t>условия для применения в традиционной классно-урочной системе </a:t>
            </a:r>
            <a:r>
              <a:rPr lang="ru-RU" dirty="0" smtClean="0"/>
              <a:t>и </a:t>
            </a:r>
            <a:r>
              <a:rPr lang="ru-RU" dirty="0" smtClean="0"/>
              <a:t>внеурочной деятельности </a:t>
            </a:r>
            <a:r>
              <a:rPr lang="ru-RU" dirty="0" smtClean="0"/>
              <a:t>возможностей </a:t>
            </a:r>
            <a:r>
              <a:rPr lang="ru-RU" dirty="0" smtClean="0"/>
              <a:t>электронного </a:t>
            </a:r>
            <a:r>
              <a:rPr lang="ru-RU" dirty="0" smtClean="0"/>
              <a:t>образования, </a:t>
            </a:r>
            <a:r>
              <a:rPr lang="ru-RU" dirty="0" smtClean="0"/>
              <a:t>дистанционных обучающих технологий </a:t>
            </a:r>
            <a:r>
              <a:rPr lang="ru-RU" dirty="0" smtClean="0"/>
              <a:t>и ресурсов.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ресурсов ЦОС в школе даёт нашим обучающимся </a:t>
            </a:r>
            <a:r>
              <a:rPr lang="ru-RU" dirty="0" smtClean="0"/>
              <a:t>и педагогам следующие преимущества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    доступ к различным образовательным сайтам и порталам, при помощи которых </a:t>
            </a:r>
            <a:r>
              <a:rPr lang="ru-RU" dirty="0" smtClean="0"/>
              <a:t>обучающиеся получают новые знания, закрепляют изученное по школьным </a:t>
            </a:r>
            <a:r>
              <a:rPr lang="ru-RU" dirty="0" smtClean="0"/>
              <a:t>предметам</a:t>
            </a:r>
            <a:r>
              <a:rPr lang="ru-RU" dirty="0" smtClean="0"/>
              <a:t>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• возможность использования материальной базы обучающимися для работы в проектно-исследовательской деятельности;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возможность дистанционного освоения учебного материала детьми;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29642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Образовательные </a:t>
            </a:r>
            <a:r>
              <a:rPr lang="ru-RU" sz="3600" b="1" dirty="0" smtClean="0"/>
              <a:t>сайты и порталы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7143" r="3847" b="5238"/>
          <a:stretch>
            <a:fillRect/>
          </a:stretch>
        </p:blipFill>
        <p:spPr bwMode="auto">
          <a:xfrm>
            <a:off x="357158" y="1428736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627" t="5953" r="14051" b="10702"/>
          <a:stretch>
            <a:fillRect/>
          </a:stretch>
        </p:blipFill>
        <p:spPr bwMode="auto">
          <a:xfrm>
            <a:off x="4572000" y="1500174"/>
            <a:ext cx="39648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2.bp.blogspot.com/-XEj-N3oExT4/WqPlz3-Ne4I/AAAAAAAAB0E/9MqzTQxqHOU9_DpPtukkcxwC0k51_JsogCLcBGAs/w1200-h630-p-k-no-nu/default_sharing_image-751b39ec55e120e7ccf2f58258f8d316c95c38ec26e05f6b2a88b3c1dce7f0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43668"/>
            <a:ext cx="3786214" cy="225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edu.likenul.com/tw_files2/urls_2/20/d-19492/7z-docs/23_html_m6ebe6f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7"/>
            <a:ext cx="37614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Урок русского языка</a:t>
            </a:r>
            <a:endParaRPr lang="ru-RU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150"/>
          <a:stretch>
            <a:fillRect/>
          </a:stretch>
        </p:blipFill>
        <p:spPr bwMode="auto">
          <a:xfrm>
            <a:off x="357158" y="1285860"/>
            <a:ext cx="7600303" cy="403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571501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Подготовка к ВПР по русскому языку, 7 «б» класс, учитель Павлова Т.В.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50169" t="66892" r="7119"/>
          <a:stretch>
            <a:fillRect/>
          </a:stretch>
        </p:blipFill>
        <p:spPr bwMode="auto">
          <a:xfrm>
            <a:off x="4662596" y="3071810"/>
            <a:ext cx="408268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Урок литературы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785"/>
          <a:stretch>
            <a:fillRect/>
          </a:stretch>
        </p:blipFill>
        <p:spPr bwMode="auto">
          <a:xfrm>
            <a:off x="214282" y="1571612"/>
            <a:ext cx="5852583" cy="374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20"/>
            <a:ext cx="4857784" cy="338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621508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литературы, 11 «а» класс, учитель Павлова Т.В.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571480"/>
            <a:ext cx="8858312" cy="8675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основы безопасности жизнедеятельности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32348"/>
            <a:ext cx="4929222" cy="369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621508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Урок ОБЖ, 8 «а» класс, учитель </a:t>
            </a:r>
            <a:r>
              <a:rPr lang="ru-RU" dirty="0" err="1" smtClean="0"/>
              <a:t>Шибин</a:t>
            </a:r>
            <a:r>
              <a:rPr lang="ru-RU" dirty="0" smtClean="0"/>
              <a:t> В.И.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79608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Элективный курс по русскому языку</a:t>
            </a:r>
            <a:endParaRPr lang="ru-RU" sz="4000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t="37703" r="36004" b="781"/>
          <a:stretch>
            <a:fillRect/>
          </a:stretch>
        </p:blipFill>
        <p:spPr bwMode="auto">
          <a:xfrm>
            <a:off x="5357818" y="2857496"/>
            <a:ext cx="358376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6143645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Подготовка к ЕГЭ по </a:t>
            </a:r>
            <a:r>
              <a:rPr lang="ru-RU" dirty="0" smtClean="0"/>
              <a:t>русскому языку, </a:t>
            </a:r>
            <a:r>
              <a:rPr lang="ru-RU" dirty="0" smtClean="0"/>
              <a:t>10 </a:t>
            </a:r>
            <a:r>
              <a:rPr lang="ru-RU" dirty="0" smtClean="0"/>
              <a:t>«а» класс, учитель </a:t>
            </a:r>
            <a:r>
              <a:rPr lang="ru-RU" dirty="0" err="1" smtClean="0"/>
              <a:t>Вахрина</a:t>
            </a:r>
            <a:r>
              <a:rPr lang="ru-RU" dirty="0" smtClean="0"/>
              <a:t> Е.Е.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Внеурочная деятельность 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5852583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31253" t="35719" b="6734"/>
          <a:stretch>
            <a:fillRect/>
          </a:stretch>
        </p:blipFill>
        <p:spPr bwMode="auto">
          <a:xfrm>
            <a:off x="2857488" y="3000372"/>
            <a:ext cx="489285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6143644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Проектно-исследовательская деятельность по химии, 9 «б» класс, учитель Зубкова Н.В.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238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Использование ресурсов цифровой образовательной среды МОУ СШ № 2 </vt:lpstr>
      <vt:lpstr>Цифровая образовательная среда</vt:lpstr>
      <vt:lpstr>Цифровая образовательная среда</vt:lpstr>
      <vt:lpstr>Образовательные сайты и порталы</vt:lpstr>
      <vt:lpstr>Урок русского языка</vt:lpstr>
      <vt:lpstr>Урок литературы</vt:lpstr>
      <vt:lpstr>Урок  основы безопасности жизнедеятельности</vt:lpstr>
      <vt:lpstr>Элективный курс по русскому языку</vt:lpstr>
      <vt:lpstr>Внеурочная деятельность </vt:lpstr>
      <vt:lpstr>Внеурочная деятельность </vt:lpstr>
      <vt:lpstr>Внеурочная деятельность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служба МОУ СОШ № 2</dc:title>
  <dc:creator>User</dc:creator>
  <cp:lastModifiedBy>User</cp:lastModifiedBy>
  <cp:revision>267</cp:revision>
  <dcterms:created xsi:type="dcterms:W3CDTF">2014-11-06T11:22:45Z</dcterms:created>
  <dcterms:modified xsi:type="dcterms:W3CDTF">2022-03-18T13:30:39Z</dcterms:modified>
</cp:coreProperties>
</file>