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03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4C113E-F236-4341-9372-DBC32CF98333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54755A-6815-49BD-8D90-5B48A26140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517232"/>
            <a:ext cx="8458200" cy="1008112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педагог дополнительного образования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старченко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н.и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3800" dirty="0" smtClean="0"/>
              <a:t>Занятие № 21 Рокировка</a:t>
            </a:r>
            <a:endParaRPr lang="ru-RU" dirty="0" smtClean="0"/>
          </a:p>
          <a:p>
            <a:pPr algn="ctr"/>
            <a:r>
              <a:rPr lang="ru-RU" dirty="0" smtClean="0"/>
              <a:t>«Шахматы для начинающих». Первый год обучения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308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endParaRPr lang="ru-RU" sz="1400" dirty="0" smtClean="0"/>
          </a:p>
          <a:p>
            <a:pPr algn="ctr"/>
            <a:r>
              <a:rPr lang="ru-RU" sz="1400" dirty="0" smtClean="0">
                <a:cs typeface="Times New Roman" pitchFamily="18" charset="0"/>
              </a:rPr>
              <a:t>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СРЕДНЯЯ ШКОЛА № 2</a:t>
            </a:r>
            <a:r>
              <a:rPr lang="ru-RU" sz="1400" dirty="0" smtClean="0">
                <a:cs typeface="Times New Roman" pitchFamily="18" charset="0"/>
              </a:rPr>
              <a:t>»</a:t>
            </a:r>
            <a:endParaRPr lang="ru-RU" sz="1400" dirty="0" smtClean="0"/>
          </a:p>
        </p:txBody>
      </p:sp>
      <p:pic>
        <p:nvPicPr>
          <p:cNvPr id="6146" name="Picture 2" descr="C:\Users\Софья\Desktop\aid51341-900px-Play-Solo-Chess-Step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5795" y="1052736"/>
            <a:ext cx="3968737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600200"/>
            <a:ext cx="7200800" cy="4724400"/>
          </a:xfrm>
        </p:spPr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ВСЕМ СПАСИБО!</a:t>
            </a:r>
          </a:p>
          <a:p>
            <a:pPr algn="ctr"/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ДО   СВИДАНИЯ!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0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ПовторениЕ</a:t>
            </a:r>
            <a:r>
              <a:rPr lang="ru-RU" dirty="0" smtClean="0"/>
              <a:t> изученного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100" dirty="0" smtClean="0"/>
          </a:p>
          <a:p>
            <a:r>
              <a:rPr lang="ru-RU" sz="1600" dirty="0" smtClean="0">
                <a:solidFill>
                  <a:schemeClr val="tx1"/>
                </a:solidFill>
              </a:rPr>
              <a:t>1. Какая страна родина шахмат?  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А) Россия;      Б) Китай;      В) Индия;       Г) Тува.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 Сколько полей на шахматной доске?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А) 48;              Б) 64;            В) 50;              Г) 16.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3. Что такое диаграмма?             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А) Начальная позиция;  Б) Запись шахматной игры; В) Материальное преимущество; Г) Печатное изображение шахматной игры.     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4. Найди среди фигур тяжелую фигуру: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А) Конь;       Б) Слон;   В) Ладья;   Г) Пешка                                     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5. Назови среди фигур легкую фигуру: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А) Ферзь;    Б) Пешка;   В) Слон;    Г) Ладья.                                 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6. Назови среди фигур фигуру, которая ходит только вперед: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А)  Король;  Б) Конь;     В) Пешка;   Г) Ферзь.                                       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7. Назови среди фигур единственную фигуру, которая может перепрыгивать через свои и чужие фигуры: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А) Слон;   Б) Конь;   В) Пешка;  Г) Ферзь.                                     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8. Запись шахматной партии называется: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А) Позиция;          Б) Дневник;       В) Нотация;   Г) Запись.</a:t>
            </a:r>
          </a:p>
          <a:p>
            <a:pPr>
              <a:buNone/>
            </a:pPr>
            <a:r>
              <a:rPr lang="ru-RU" sz="1600" dirty="0" smtClean="0"/>
              <a:t>                          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-8528119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Нападение на короля называется:</a:t>
            </a:r>
          </a:p>
          <a:p>
            <a:r>
              <a:rPr lang="ru-RU" dirty="0" smtClean="0"/>
              <a:t>А) Мат;                                          В) Пат;</a:t>
            </a:r>
          </a:p>
          <a:p>
            <a:r>
              <a:rPr lang="ru-RU" dirty="0" smtClean="0"/>
              <a:t>Б) Ничья;                                       Г) Шах.</a:t>
            </a:r>
          </a:p>
          <a:p>
            <a:r>
              <a:rPr lang="ru-RU" dirty="0" smtClean="0"/>
              <a:t>12. Укажи три способа защиты от шаха:</a:t>
            </a:r>
          </a:p>
          <a:p>
            <a:r>
              <a:rPr lang="ru-RU" dirty="0" smtClean="0"/>
              <a:t>А) Уничтожить фигуру, объявившую мат;      В) Уйти от шаха;</a:t>
            </a:r>
          </a:p>
          <a:p>
            <a:r>
              <a:rPr lang="ru-RU" dirty="0" smtClean="0"/>
              <a:t>Б) Объявить перемирие;                                     Г) Закрыться от шаха другой фигурой.</a:t>
            </a:r>
          </a:p>
          <a:p>
            <a:r>
              <a:rPr lang="ru-RU" dirty="0" smtClean="0"/>
              <a:t>13. Как называется шах, от которого нет защиты:</a:t>
            </a:r>
          </a:p>
          <a:p>
            <a:r>
              <a:rPr lang="ru-RU" dirty="0" smtClean="0"/>
              <a:t>А) Ничья;                                         В) Пат;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96752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</a:p>
          <a:p>
            <a:r>
              <a:rPr lang="ru-RU" dirty="0" smtClean="0"/>
              <a:t>9. Нападение на короля называется:</a:t>
            </a:r>
          </a:p>
          <a:p>
            <a:r>
              <a:rPr lang="ru-RU" dirty="0" smtClean="0"/>
              <a:t>А) Мат;          Б) Ничья;     В) Пат;     Г) Шах.</a:t>
            </a:r>
          </a:p>
          <a:p>
            <a:r>
              <a:rPr lang="ru-RU" dirty="0" smtClean="0"/>
              <a:t>                                     </a:t>
            </a:r>
          </a:p>
          <a:p>
            <a:r>
              <a:rPr lang="ru-RU" dirty="0" smtClean="0"/>
              <a:t>10. Укажи три способа защиты от шаха:</a:t>
            </a:r>
          </a:p>
          <a:p>
            <a:r>
              <a:rPr lang="ru-RU" dirty="0" smtClean="0"/>
              <a:t>А) Уничтожить фигуру, объявившую мат;      В) Уйти от шаха;</a:t>
            </a:r>
          </a:p>
          <a:p>
            <a:r>
              <a:rPr lang="ru-RU" dirty="0" smtClean="0"/>
              <a:t>Б) Объявить перемирие;                                     Г) Закрыться от шаха другой фигурой.</a:t>
            </a:r>
          </a:p>
          <a:p>
            <a:endParaRPr lang="ru-RU" dirty="0" smtClean="0"/>
          </a:p>
          <a:p>
            <a:r>
              <a:rPr lang="ru-RU" dirty="0" smtClean="0"/>
              <a:t>11. Как называется шах, от которого нет защиты:</a:t>
            </a:r>
          </a:p>
          <a:p>
            <a:r>
              <a:rPr lang="ru-RU" dirty="0" smtClean="0"/>
              <a:t>А) Ничья;         Б) Рокировка;     В) Пат;             Г) Мат.</a:t>
            </a:r>
          </a:p>
          <a:p>
            <a:r>
              <a:rPr lang="ru-RU" dirty="0" smtClean="0"/>
              <a:t>                                 </a:t>
            </a:r>
          </a:p>
          <a:p>
            <a:r>
              <a:rPr lang="ru-RU" dirty="0" smtClean="0"/>
              <a:t>12. Какая шахматная фигура равноценна слону:</a:t>
            </a:r>
          </a:p>
          <a:p>
            <a:r>
              <a:rPr lang="ru-RU" dirty="0" smtClean="0"/>
              <a:t>А) Пешка;     Б) Ферзь;   В) Ладья;   Г) Конь.</a:t>
            </a:r>
          </a:p>
          <a:p>
            <a:r>
              <a:rPr lang="ru-RU" dirty="0" smtClean="0"/>
              <a:t>                                       </a:t>
            </a:r>
          </a:p>
          <a:p>
            <a:r>
              <a:rPr lang="ru-RU" dirty="0" smtClean="0"/>
              <a:t>13. Ценность ферзя примерно равна:</a:t>
            </a:r>
          </a:p>
          <a:p>
            <a:r>
              <a:rPr lang="ru-RU" dirty="0" smtClean="0"/>
              <a:t>А) Слону и коню;   Б) Ладье и двум пешкам;  В) Двум ладьям;  Г) Пяти пешкам.</a:t>
            </a:r>
          </a:p>
          <a:p>
            <a:r>
              <a:rPr lang="ru-RU" dirty="0" smtClean="0"/>
              <a:t>         </a:t>
            </a:r>
          </a:p>
          <a:p>
            <a:r>
              <a:rPr lang="ru-RU" dirty="0" smtClean="0"/>
              <a:t>      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1967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 err="1" smtClean="0">
                <a:solidFill>
                  <a:srgbClr val="C00000"/>
                </a:solidFill>
              </a:rPr>
              <a:t>Рокиро́вка</a:t>
            </a:r>
            <a:r>
              <a:rPr lang="ru-RU" sz="3100" dirty="0" smtClean="0">
                <a:solidFill>
                  <a:srgbClr val="C00000"/>
                </a:solidFill>
              </a:rPr>
              <a:t> </a:t>
            </a:r>
            <a:r>
              <a:rPr lang="ru-RU" sz="2700" dirty="0" smtClean="0"/>
              <a:t>— </a:t>
            </a:r>
            <a:r>
              <a:rPr lang="ru-RU" sz="2200" dirty="0" smtClean="0"/>
              <a:t>особый ход </a:t>
            </a:r>
            <a:r>
              <a:rPr lang="ru-RU" sz="2200" b="1" dirty="0" smtClean="0"/>
              <a:t>в</a:t>
            </a:r>
            <a:r>
              <a:rPr lang="ru-RU" sz="2200" dirty="0" smtClean="0"/>
              <a:t> </a:t>
            </a:r>
            <a:r>
              <a:rPr lang="ru-RU" sz="2200" b="1" dirty="0" smtClean="0"/>
              <a:t>шахматах</a:t>
            </a:r>
            <a:r>
              <a:rPr lang="ru-RU" sz="2200" dirty="0" smtClean="0"/>
              <a:t>, заключающийся в горизонтальном перемещении короля в сторону ладьи своего цвета на 2 клетки и затем ладьи на соседнюю с королем клетку по другую сторону от короля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Софья\Desktop\dcd9a46c147fb903d84170208cc3d6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883" t="9375" r="7939" b="17187"/>
          <a:stretch>
            <a:fillRect/>
          </a:stretch>
        </p:blipFill>
        <p:spPr bwMode="auto">
          <a:xfrm>
            <a:off x="1043608" y="1916832"/>
            <a:ext cx="7128792" cy="39604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5661248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 шахматной нотации короткая рокировка обозначается 0—0,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 длинная — 0—0—0.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офья\Desktop\hello_html_aa3ea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248" y="188640"/>
            <a:ext cx="8458216" cy="6379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Софья\Desktop\img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110"/>
          <a:stretch>
            <a:fillRect/>
          </a:stretch>
        </p:blipFill>
        <p:spPr bwMode="auto">
          <a:xfrm>
            <a:off x="323528" y="404664"/>
            <a:ext cx="8820472" cy="6271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Софья\Desktop\img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8630"/>
            <a:ext cx="8988490" cy="6759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Софья\Desktop\img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248" y="260648"/>
            <a:ext cx="8674240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716016" cy="472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Искусственная рокировка — это перемещение в несколько ходов короля и ладьи на поля, которые они заняли бы при рокировке, выполненной обычным способом. </a:t>
            </a:r>
          </a:p>
          <a:p>
            <a:pPr>
              <a:buNone/>
            </a:pPr>
            <a:r>
              <a:rPr lang="ru-RU" dirty="0" smtClean="0"/>
              <a:t>Цель искусственной рокировки -</a:t>
            </a:r>
            <a:r>
              <a:rPr lang="ru-RU" dirty="0" err="1" smtClean="0"/>
              <a:t>fe</a:t>
            </a:r>
            <a:r>
              <a:rPr lang="ru-RU" dirty="0" smtClean="0"/>
              <a:t> максимальная защита короля.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Рокировка появилась в XIV-XV веках. В более ранних версиях шахмат такого хода не было. </a:t>
            </a:r>
            <a:endParaRPr lang="ru-RU" dirty="0"/>
          </a:p>
        </p:txBody>
      </p:sp>
      <p:pic>
        <p:nvPicPr>
          <p:cNvPr id="7171" name="Picture 3" descr="C:\Users\Софья\Desktop\Emoji_u261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356992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321</TotalTime>
  <Words>123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Подготовил  педагог дополнительного образования старченко н.и.</vt:lpstr>
      <vt:lpstr>ПовторениЕ изученного</vt:lpstr>
      <vt:lpstr>Слайд 3</vt:lpstr>
      <vt:lpstr>   Рокиро́вка — особый ход в шахматах, заключающийся в горизонтальном перемещении короля в сторону ладьи своего цвета на 2 клетки и затем ладьи на соседнюю с королем клетку по другую сторону от короля  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Софья</dc:creator>
  <cp:lastModifiedBy>biblioteka</cp:lastModifiedBy>
  <cp:revision>39</cp:revision>
  <dcterms:created xsi:type="dcterms:W3CDTF">2019-04-01T12:46:50Z</dcterms:created>
  <dcterms:modified xsi:type="dcterms:W3CDTF">2021-09-01T08:02:29Z</dcterms:modified>
</cp:coreProperties>
</file>