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3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1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7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8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2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5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1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6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305EAD-9606-48E0-981A-FBC955F5172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7D16B8-588D-4109-88BB-A2290937A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9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МОЦАРТИАНА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err="1" smtClean="0"/>
              <a:t>П.И.Чайковского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99782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571" y="1147157"/>
            <a:ext cx="69826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YS Text"/>
              </a:rPr>
              <a:t>Моцартиана</a:t>
            </a:r>
            <a:r>
              <a:rPr lang="ru-RU" sz="2000" b="1" i="1" dirty="0">
                <a:latin typeface="YS Text"/>
              </a:rPr>
              <a:t> </a:t>
            </a:r>
            <a:r>
              <a:rPr lang="ru-RU" sz="2000" b="1" i="1" dirty="0" smtClean="0">
                <a:latin typeface="YS Text"/>
              </a:rPr>
              <a:t>— </a:t>
            </a:r>
            <a:r>
              <a:rPr lang="ru-RU" sz="2000" b="1" i="1" dirty="0">
                <a:latin typeface="YS Text"/>
              </a:rPr>
              <a:t>оркестровая сюита Петра Ильича Чайковского, написанная летом 1887 года.</a:t>
            </a:r>
          </a:p>
          <a:p>
            <a:r>
              <a:rPr lang="ru-RU" sz="2000" b="1" i="1" dirty="0">
                <a:latin typeface="YS Text"/>
              </a:rPr>
              <a:t>Сюита включает четыре произведения Моцарта в инструментовке Чайковского:</a:t>
            </a:r>
          </a:p>
          <a:p>
            <a:pPr>
              <a:buFont typeface="+mj-lt"/>
              <a:buAutoNum type="arabicPeriod"/>
            </a:pPr>
            <a:r>
              <a:rPr lang="ru-RU" sz="2000" b="1" i="1" dirty="0">
                <a:latin typeface="YS Text"/>
              </a:rPr>
              <a:t>Маленькая жига для клавира.</a:t>
            </a:r>
          </a:p>
          <a:p>
            <a:pPr>
              <a:buFont typeface="+mj-lt"/>
              <a:buAutoNum type="arabicPeriod"/>
            </a:pPr>
            <a:r>
              <a:rPr lang="ru-RU" sz="2000" b="1" i="1" dirty="0">
                <a:latin typeface="YS Text"/>
              </a:rPr>
              <a:t>Менуэт для клавира.</a:t>
            </a:r>
          </a:p>
          <a:p>
            <a:pPr>
              <a:buFont typeface="+mj-lt"/>
              <a:buAutoNum type="arabicPeriod"/>
            </a:pPr>
            <a:r>
              <a:rPr lang="ru-RU" sz="2000" b="1" i="1" dirty="0">
                <a:latin typeface="YS Text"/>
              </a:rPr>
              <a:t>Мотет </a:t>
            </a:r>
            <a:r>
              <a:rPr lang="ru-RU" sz="2000" b="1" i="1" dirty="0" err="1">
                <a:latin typeface="YS Text"/>
              </a:rPr>
              <a:t>Ave</a:t>
            </a:r>
            <a:r>
              <a:rPr lang="ru-RU" sz="2000" b="1" i="1" dirty="0">
                <a:latin typeface="YS Text"/>
              </a:rPr>
              <a:t> </a:t>
            </a:r>
            <a:r>
              <a:rPr lang="ru-RU" sz="2000" b="1" i="1" dirty="0" err="1">
                <a:latin typeface="YS Text"/>
              </a:rPr>
              <a:t>Verum</a:t>
            </a:r>
            <a:r>
              <a:rPr lang="ru-RU" sz="2000" b="1" i="1" dirty="0">
                <a:latin typeface="YS Text"/>
              </a:rPr>
              <a:t> </a:t>
            </a:r>
            <a:r>
              <a:rPr lang="ru-RU" sz="2000" b="1" i="1" dirty="0" err="1">
                <a:latin typeface="YS Text"/>
              </a:rPr>
              <a:t>Corpus</a:t>
            </a:r>
            <a:r>
              <a:rPr lang="ru-RU" sz="2000" b="1" i="1" dirty="0">
                <a:latin typeface="YS Text"/>
              </a:rPr>
              <a:t> для хора, струнных инструментов и органа (инструментован по фортепианному переложению Ф. Листа).</a:t>
            </a:r>
          </a:p>
          <a:p>
            <a:pPr>
              <a:buFont typeface="+mj-lt"/>
              <a:buAutoNum type="arabicPeriod"/>
            </a:pPr>
            <a:r>
              <a:rPr lang="ru-RU" sz="2000" b="1" i="1" dirty="0">
                <a:latin typeface="YS Text"/>
              </a:rPr>
              <a:t>. Мотет </a:t>
            </a:r>
            <a:r>
              <a:rPr lang="ru-RU" sz="2000" b="1" i="1" dirty="0" err="1">
                <a:latin typeface="YS Text"/>
              </a:rPr>
              <a:t>Ave</a:t>
            </a:r>
            <a:r>
              <a:rPr lang="ru-RU" sz="2000" b="1" i="1" dirty="0">
                <a:latin typeface="YS Text"/>
              </a:rPr>
              <a:t> </a:t>
            </a:r>
            <a:r>
              <a:rPr lang="ru-RU" sz="2000" b="1" i="1" dirty="0" err="1">
                <a:latin typeface="YS Text"/>
              </a:rPr>
              <a:t>Verum</a:t>
            </a:r>
            <a:r>
              <a:rPr lang="ru-RU" sz="2000" b="1" i="1" dirty="0">
                <a:latin typeface="YS Text"/>
              </a:rPr>
              <a:t> </a:t>
            </a:r>
            <a:r>
              <a:rPr lang="ru-RU" sz="2000" b="1" i="1" dirty="0" err="1">
                <a:latin typeface="YS Text"/>
              </a:rPr>
              <a:t>Corpus</a:t>
            </a:r>
            <a:r>
              <a:rPr lang="ru-RU" sz="2000" b="1" i="1" dirty="0">
                <a:latin typeface="YS Text"/>
              </a:rPr>
              <a:t> для хора, струнных инструментов и органа (инструментован по фортепианному переложению Ф. Листа).</a:t>
            </a:r>
          </a:p>
          <a:p>
            <a:r>
              <a:rPr lang="ru-RU" sz="2000" b="1" i="1" dirty="0" smtClean="0">
                <a:latin typeface="YS Text"/>
              </a:rPr>
              <a:t>В </a:t>
            </a:r>
            <a:r>
              <a:rPr lang="ru-RU" sz="2000" b="1" i="1" dirty="0">
                <a:latin typeface="YS Text"/>
              </a:rPr>
              <a:t>XIX веке «</a:t>
            </a:r>
            <a:r>
              <a:rPr lang="ru-RU" sz="2000" b="1" i="1" dirty="0" err="1">
                <a:latin typeface="YS Text"/>
              </a:rPr>
              <a:t>Моцартиана</a:t>
            </a:r>
            <a:r>
              <a:rPr lang="ru-RU" sz="2000" b="1" i="1" dirty="0">
                <a:latin typeface="YS Text"/>
              </a:rPr>
              <a:t>» стала первым симфоническим циклом, полностью состоящим из заимствованных пьес</a:t>
            </a:r>
            <a:r>
              <a:rPr lang="ru-RU" b="1" i="1" dirty="0">
                <a:latin typeface="YS Text"/>
              </a:rPr>
              <a:t>.</a:t>
            </a:r>
            <a:endParaRPr lang="ru-RU" b="1" i="1" dirty="0"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98454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МАЛЕНЬКАЯ ЖИГА ДЛЯ </a:t>
            </a:r>
            <a:br>
              <a:rPr lang="ru-RU" b="1" i="1" dirty="0" smtClean="0"/>
            </a:br>
            <a:r>
              <a:rPr lang="ru-RU" b="1" i="1" dirty="0" smtClean="0"/>
              <a:t>КЛАВИРА 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7" y="2574087"/>
            <a:ext cx="6059641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78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МЕНУЭТ ДЛЯ </a:t>
            </a:r>
            <a:br>
              <a:rPr lang="ru-RU" b="1" i="1" dirty="0" smtClean="0"/>
            </a:br>
            <a:r>
              <a:rPr lang="ru-RU" b="1" i="1" dirty="0" smtClean="0"/>
              <a:t>КЛАВИРА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2" y="2640590"/>
            <a:ext cx="11022675" cy="3317875"/>
          </a:xfrm>
        </p:spPr>
      </p:pic>
    </p:spTree>
    <p:extLst>
      <p:ext uri="{BB962C8B-B14F-4D97-AF65-F5344CB8AC3E}">
        <p14:creationId xmlns:p14="http://schemas.microsoft.com/office/powerpoint/2010/main" val="4286190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ИДЕЯ МОЦАРТИАНЫ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30" y="2574088"/>
            <a:ext cx="6234545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93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8" y="631767"/>
            <a:ext cx="4572000" cy="57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7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98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YS Text</vt:lpstr>
      <vt:lpstr>Натуральные материалы</vt:lpstr>
      <vt:lpstr>МОЦАРТИАНА</vt:lpstr>
      <vt:lpstr>Презентация PowerPoint</vt:lpstr>
      <vt:lpstr>МАЛЕНЬКАЯ ЖИГА ДЛЯ  КЛАВИРА </vt:lpstr>
      <vt:lpstr>МЕНУЭТ ДЛЯ  КЛАВИРА</vt:lpstr>
      <vt:lpstr>ИДЕЯ МОЦАРТИАНЫ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МОЦАРТИАНА</dc:title>
  <dc:creator>Polina</dc:creator>
  <cp:lastModifiedBy>Polina</cp:lastModifiedBy>
  <cp:revision>7</cp:revision>
  <dcterms:created xsi:type="dcterms:W3CDTF">2024-04-01T14:58:52Z</dcterms:created>
  <dcterms:modified xsi:type="dcterms:W3CDTF">2024-04-01T16:32:30Z</dcterms:modified>
</cp:coreProperties>
</file>