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8" r:id="rId3"/>
    <p:sldId id="329" r:id="rId4"/>
    <p:sldId id="331" r:id="rId5"/>
    <p:sldId id="332" r:id="rId6"/>
    <p:sldId id="333" r:id="rId7"/>
    <p:sldId id="323" r:id="rId8"/>
    <p:sldId id="317" r:id="rId9"/>
    <p:sldId id="320" r:id="rId10"/>
    <p:sldId id="321" r:id="rId11"/>
    <p:sldId id="322" r:id="rId12"/>
    <p:sldId id="31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7F0"/>
    <a:srgbClr val="CC0066"/>
    <a:srgbClr val="FFFFFF"/>
    <a:srgbClr val="32A6C4"/>
    <a:srgbClr val="D7C7B7"/>
    <a:srgbClr val="DECEB8"/>
    <a:srgbClr val="E9DECF"/>
    <a:srgbClr val="C2B294"/>
    <a:srgbClr val="CFC0AD"/>
    <a:srgbClr val="AF99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4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320"/>
          <a:stretch/>
        </p:blipFill>
        <p:spPr>
          <a:xfrm>
            <a:off x="9251003" y="2904845"/>
            <a:ext cx="2940997" cy="39531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869" r="52864" b="73707"/>
          <a:stretch/>
        </p:blipFill>
        <p:spPr>
          <a:xfrm>
            <a:off x="1254868" y="1072497"/>
            <a:ext cx="2238928" cy="1738797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1524000" y="16522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524000" y="413188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2006353" y="1522634"/>
            <a:ext cx="817633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6353" y="3993527"/>
            <a:ext cx="81763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1173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03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5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33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31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77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2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320"/>
          <a:stretch/>
        </p:blipFill>
        <p:spPr>
          <a:xfrm>
            <a:off x="9786026" y="3623998"/>
            <a:ext cx="2405975" cy="32340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869" r="52864" b="73707"/>
          <a:stretch/>
        </p:blipFill>
        <p:spPr>
          <a:xfrm>
            <a:off x="0" y="5663953"/>
            <a:ext cx="1537491" cy="11940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8952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869" r="52864" b="73707"/>
          <a:stretch/>
        </p:blipFill>
        <p:spPr>
          <a:xfrm>
            <a:off x="0" y="5663953"/>
            <a:ext cx="1537491" cy="119404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3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320"/>
          <a:stretch/>
        </p:blipFill>
        <p:spPr>
          <a:xfrm>
            <a:off x="9786025" y="3623997"/>
            <a:ext cx="2405975" cy="3234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70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72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233996" y="1852257"/>
            <a:ext cx="9738804" cy="45840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80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230" y="1709738"/>
            <a:ext cx="801653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230" y="4589463"/>
            <a:ext cx="80165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7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18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4574151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17849" y="0"/>
            <a:ext cx="4574151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0754" y="598249"/>
            <a:ext cx="10784794" cy="56614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44358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145" y="6642207"/>
            <a:ext cx="904672" cy="2157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51" y="674702"/>
            <a:ext cx="9712171" cy="1113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3996" y="1852257"/>
            <a:ext cx="9721049" cy="401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7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26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2228" y="2099848"/>
            <a:ext cx="6491816" cy="1113511"/>
          </a:xfrm>
        </p:spPr>
        <p:txBody>
          <a:bodyPr>
            <a:normAutofit/>
          </a:bodyPr>
          <a:lstStyle/>
          <a:p>
            <a:r>
              <a:rPr lang="ru-RU" b="1" dirty="0" smtClean="0"/>
              <a:t>Чем поможет </a:t>
            </a:r>
            <a:r>
              <a:rPr lang="ru-RU" b="1" dirty="0" err="1" smtClean="0"/>
              <a:t>внеурочка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55026" y="3805881"/>
            <a:ext cx="3303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Подготовили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учителя МОУ СШ № 2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Демидова Н.Ф.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Глухих Т.Е.</a:t>
            </a:r>
            <a:endParaRPr lang="ru-RU" sz="2400" b="1" dirty="0"/>
          </a:p>
        </p:txBody>
      </p:sp>
      <p:pic>
        <p:nvPicPr>
          <p:cNvPr id="5" name="Рисунок 4" descr="1200x1200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0235" y="3001819"/>
            <a:ext cx="2884056" cy="288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83" y="982805"/>
            <a:ext cx="9503400" cy="4281921"/>
          </a:xfrm>
          <a:prstGeom prst="rect">
            <a:avLst/>
          </a:prstGeom>
        </p:spPr>
      </p:pic>
      <p:pic>
        <p:nvPicPr>
          <p:cNvPr id="6" name="Picture 2" descr="https://thumbs.dreamstime.com/b/%D1%85%D0%B8%D0%BC%D0%B8%D1%87%D0%B5%D1%81%D0%BA%D0%B8%D0%B9-%D0%BE%D0%BF%D1%8B%D1%82-184989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2" t="2524" r="15514" b="6356"/>
          <a:stretch/>
        </p:blipFill>
        <p:spPr bwMode="auto">
          <a:xfrm flipH="1">
            <a:off x="208564" y="1558267"/>
            <a:ext cx="1177637" cy="13854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dmsafakulevo.ru/_nw/43/03612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21" y="3519184"/>
            <a:ext cx="1211162" cy="14140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88144" y="3123765"/>
            <a:ext cx="214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забурлил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63711" y="3514347"/>
            <a:ext cx="214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откалываться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68645" y="4265355"/>
            <a:ext cx="214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разрушается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9110" y="4667949"/>
            <a:ext cx="375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карбонат кальция.</a:t>
            </a:r>
            <a:endParaRPr lang="ru-RU" sz="2400" dirty="0"/>
          </a:p>
        </p:txBody>
      </p:sp>
      <p:pic>
        <p:nvPicPr>
          <p:cNvPr id="4098" name="Picture 2" descr="https://cdn1.byjus.com/wp-content/uploads/2018/11/Calcium-carbonate-structur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8" t="16845" r="53496" b="4040"/>
          <a:stretch/>
        </p:blipFill>
        <p:spPr bwMode="auto">
          <a:xfrm>
            <a:off x="10816281" y="5634779"/>
            <a:ext cx="1260389" cy="10095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317" y="5462810"/>
            <a:ext cx="9445474" cy="11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8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471" y="958128"/>
            <a:ext cx="9499349" cy="3918672"/>
          </a:xfrm>
          <a:prstGeom prst="rect">
            <a:avLst/>
          </a:prstGeom>
        </p:spPr>
      </p:pic>
      <p:pic>
        <p:nvPicPr>
          <p:cNvPr id="6" name="Picture 4" descr="http://admsafakulevo.ru/_nw/43/03612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56" y="4087552"/>
            <a:ext cx="1163781" cy="13587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236x/dc/7c/04/dc7c04e44d4dd05a476213750896737c--installment-loans-credit-che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12" y="1205345"/>
            <a:ext cx="1163781" cy="11637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humbs.dreamstime.com/b/%D1%85%D0%B8%D0%BC%D0%B8%D1%87%D0%B5%D1%81%D0%BA%D0%B8%D0%B9-%D0%BE%D0%BF%D1%8B%D1%82-184989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2" t="2524" r="15514" b="6356"/>
          <a:stretch/>
        </p:blipFill>
        <p:spPr bwMode="auto">
          <a:xfrm flipH="1">
            <a:off x="108156" y="2535842"/>
            <a:ext cx="1177637" cy="13854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471" y="4073673"/>
            <a:ext cx="9499349" cy="11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6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709" y="944706"/>
            <a:ext cx="9482912" cy="4943475"/>
          </a:xfrm>
          <a:prstGeom prst="rect">
            <a:avLst/>
          </a:prstGeom>
        </p:spPr>
      </p:pic>
      <p:pic>
        <p:nvPicPr>
          <p:cNvPr id="7" name="Picture 4" descr="http://admsafakulevo.ru/_nw/43/03612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56" y="4087552"/>
            <a:ext cx="1163781" cy="13587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pinimg.com/236x/dc/7c/04/dc7c04e44d4dd05a476213750896737c--installment-loans-credit-che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12" y="1205345"/>
            <a:ext cx="1163781" cy="11637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humbs.dreamstime.com/b/%D1%85%D0%B8%D0%BC%D0%B8%D1%87%D0%B5%D1%81%D0%BA%D0%B8%D0%B9-%D0%BE%D0%BF%D1%8B%D1%82-184989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2" t="2524" r="15514" b="6356"/>
          <a:stretch/>
        </p:blipFill>
        <p:spPr bwMode="auto">
          <a:xfrm flipH="1">
            <a:off x="108156" y="2535842"/>
            <a:ext cx="1177637" cy="13854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23488" y="3776932"/>
            <a:ext cx="191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впитал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4725" y="4087552"/>
            <a:ext cx="191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быстро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82581" y="4135317"/>
            <a:ext cx="191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медленно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1553" y="4506850"/>
            <a:ext cx="191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сухой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48072" y="5096068"/>
            <a:ext cx="191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хорошо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858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4166-800x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080" r="12001"/>
          <a:stretch>
            <a:fillRect/>
          </a:stretch>
        </p:blipFill>
        <p:spPr>
          <a:xfrm>
            <a:off x="3739979" y="2528116"/>
            <a:ext cx="2214639" cy="29170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23815" y="831221"/>
            <a:ext cx="8106433" cy="1113511"/>
          </a:xfrm>
        </p:spPr>
        <p:txBody>
          <a:bodyPr/>
          <a:lstStyle/>
          <a:p>
            <a:r>
              <a:rPr lang="ru-RU" b="1" dirty="0" smtClean="0"/>
              <a:t>Функциональная грамотность</a:t>
            </a:r>
            <a:endParaRPr lang="ru-RU" b="1" dirty="0"/>
          </a:p>
        </p:txBody>
      </p:sp>
      <p:pic>
        <p:nvPicPr>
          <p:cNvPr id="5" name="Рисунок 4" descr="uk8578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263" y="1639330"/>
            <a:ext cx="2238358" cy="2940908"/>
          </a:xfrm>
          <a:prstGeom prst="rect">
            <a:avLst/>
          </a:prstGeom>
        </p:spPr>
      </p:pic>
      <p:pic>
        <p:nvPicPr>
          <p:cNvPr id="6" name="Рисунок 5" descr="funkcionalnaya-gramotnost-3-klass-trenazher-dlya-shkolnikov-buryak-shejkina-1200x630.jpg"/>
          <p:cNvPicPr>
            <a:picLocks noChangeAspect="1"/>
          </p:cNvPicPr>
          <p:nvPr/>
        </p:nvPicPr>
        <p:blipFill>
          <a:blip r:embed="rId4"/>
          <a:srcRect l="30036" r="30180"/>
          <a:stretch>
            <a:fillRect/>
          </a:stretch>
        </p:blipFill>
        <p:spPr>
          <a:xfrm>
            <a:off x="6120714" y="1672539"/>
            <a:ext cx="2165959" cy="2858272"/>
          </a:xfrm>
          <a:prstGeom prst="rect">
            <a:avLst/>
          </a:prstGeom>
        </p:spPr>
      </p:pic>
      <p:pic>
        <p:nvPicPr>
          <p:cNvPr id="7" name="Рисунок 6" descr="6424355874.jpg"/>
          <p:cNvPicPr>
            <a:picLocks noChangeAspect="1"/>
          </p:cNvPicPr>
          <p:nvPr/>
        </p:nvPicPr>
        <p:blipFill>
          <a:blip r:embed="rId5"/>
          <a:srcRect l="9633" t="6366" r="19409" b="6547"/>
          <a:stretch>
            <a:fillRect/>
          </a:stretch>
        </p:blipFill>
        <p:spPr>
          <a:xfrm>
            <a:off x="8509687" y="2512540"/>
            <a:ext cx="1993556" cy="3007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30321_123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43" t="13440" r="2866" b="59643"/>
          <a:stretch>
            <a:fillRect/>
          </a:stretch>
        </p:blipFill>
        <p:spPr>
          <a:xfrm>
            <a:off x="175260" y="1246908"/>
            <a:ext cx="11659605" cy="25122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1784" y="452545"/>
            <a:ext cx="5577417" cy="1113511"/>
          </a:xfrm>
        </p:spPr>
        <p:txBody>
          <a:bodyPr/>
          <a:lstStyle/>
          <a:p>
            <a:r>
              <a:rPr lang="ru-RU" b="1" dirty="0" smtClean="0"/>
              <a:t>Про беличьи запасы</a:t>
            </a:r>
            <a:endParaRPr lang="ru-RU" b="1" dirty="0"/>
          </a:p>
        </p:txBody>
      </p:sp>
      <p:pic>
        <p:nvPicPr>
          <p:cNvPr id="5" name="Рисунок 4" descr="20230321_123606.jpg"/>
          <p:cNvPicPr>
            <a:picLocks noChangeAspect="1"/>
          </p:cNvPicPr>
          <p:nvPr/>
        </p:nvPicPr>
        <p:blipFill>
          <a:blip r:embed="rId3" cstate="print"/>
          <a:srcRect l="2121" t="40673" b="17441"/>
          <a:stretch>
            <a:fillRect/>
          </a:stretch>
        </p:blipFill>
        <p:spPr>
          <a:xfrm>
            <a:off x="1385455" y="3870036"/>
            <a:ext cx="8950036" cy="2872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3" t="3800" r="3105" b="43416"/>
          <a:stretch/>
        </p:blipFill>
        <p:spPr>
          <a:xfrm>
            <a:off x="1487488" y="351648"/>
            <a:ext cx="9409045" cy="6173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4187" y="4613022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46 - 28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8257" y="4591085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 18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85637" y="3270622"/>
            <a:ext cx="762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НЕТ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17392" y="5291626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12 + 3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51974" y="5291626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 1</a:t>
            </a: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09671" y="3290932"/>
            <a:ext cx="762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НЕТ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13675" y="6022649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15 + 8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5626" y="6022649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ru-RU" sz="2800" b="1" dirty="0" smtClean="0"/>
              <a:t>23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32041" y="3249078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да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85637" y="3553848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да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119" y="3496585"/>
            <a:ext cx="1089247" cy="749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37836" y="3609911"/>
            <a:ext cx="762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НЕТ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407176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2961" y="92433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 18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4667" y="1673031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12 + 3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9249" y="1666113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 1</a:t>
            </a: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26588" y="2463968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15 + 8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62588" y="244608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ru-RU" sz="2800" b="1" dirty="0" smtClean="0"/>
              <a:t>23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55" t="56988" r="3453" b="28600"/>
          <a:stretch/>
        </p:blipFill>
        <p:spPr>
          <a:xfrm>
            <a:off x="431371" y="3429000"/>
            <a:ext cx="10710731" cy="2520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76725" y="468914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18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776358" y="477798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759884" y="530120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23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7681" y="1052945"/>
            <a:ext cx="7564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/>
              <a:t>М</a:t>
            </a:r>
            <a:r>
              <a:rPr lang="ru-RU" sz="4400" b="1" dirty="0" err="1" smtClean="0">
                <a:solidFill>
                  <a:schemeClr val="bg1"/>
                </a:solidFill>
              </a:rPr>
              <a:t>Медвежье</a:t>
            </a:r>
            <a:r>
              <a:rPr lang="ru-RU" sz="4400" b="1" dirty="0" smtClean="0">
                <a:solidFill>
                  <a:schemeClr val="bg1"/>
                </a:solidFill>
              </a:rPr>
              <a:t> потомство</a:t>
            </a:r>
            <a:endParaRPr lang="ru-RU" sz="4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251" y="1117600"/>
            <a:ext cx="3353058" cy="22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6275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30322_123154.jpg"/>
          <p:cNvPicPr>
            <a:picLocks noChangeAspect="1"/>
          </p:cNvPicPr>
          <p:nvPr/>
        </p:nvPicPr>
        <p:blipFill>
          <a:blip r:embed="rId2" cstate="print"/>
          <a:srcRect t="16816" b="23256"/>
          <a:stretch>
            <a:fillRect/>
          </a:stretch>
        </p:blipFill>
        <p:spPr>
          <a:xfrm>
            <a:off x="1370226" y="1219200"/>
            <a:ext cx="9475658" cy="425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708" y="973282"/>
            <a:ext cx="9523965" cy="1343123"/>
          </a:xfrm>
          <a:prstGeom prst="rect">
            <a:avLst/>
          </a:prstGeom>
        </p:spPr>
      </p:pic>
      <p:pic>
        <p:nvPicPr>
          <p:cNvPr id="12290" name="Picture 2" descr="https://besttabletsforkids.org/images/lateksnaya_kraska_preimushestva_i_nedostat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7584" y="2490537"/>
            <a:ext cx="2143929" cy="321589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age-cdn.kazanexpress.ru/c1jdqe1s4p4727ro6n0g/t_product_540_hi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8280" y="2490537"/>
            <a:ext cx="2319556" cy="32036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13.img.avito.st/1280x960/85456548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033" y="2473306"/>
            <a:ext cx="2145932" cy="32209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otvet.imgsmail.ru/download/u_4be235772949e2fb70081ca0595cfa23_8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518" b="492"/>
          <a:stretch/>
        </p:blipFill>
        <p:spPr bwMode="auto">
          <a:xfrm>
            <a:off x="3682446" y="2473306"/>
            <a:ext cx="2206778" cy="32209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meinbuk.de/img/fotolia/Fotolia_60343508_X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2" y="973282"/>
            <a:ext cx="1150164" cy="13431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8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57" y="965445"/>
            <a:ext cx="9537440" cy="3194431"/>
          </a:xfrm>
          <a:prstGeom prst="rect">
            <a:avLst/>
          </a:prstGeom>
        </p:spPr>
      </p:pic>
      <p:pic>
        <p:nvPicPr>
          <p:cNvPr id="5" name="Picture 2" descr="https://thumbs.dreamstime.com/b/%D1%85%D0%B8%D0%BC%D0%B8%D1%87%D0%B5%D1%81%D0%BA%D0%B8%D0%B9-%D0%BE%D0%BF%D1%8B%D1%82-18498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0966" y="4270853"/>
            <a:ext cx="1677631" cy="16276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admsafakulevo.ru/_nw/43/03612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1156" y="4270852"/>
            <a:ext cx="1396285" cy="16301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4632" y="2785573"/>
            <a:ext cx="214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мутной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74869" y="3127381"/>
            <a:ext cx="285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оседают на дно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6434" y="3536802"/>
            <a:ext cx="268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 растворяется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8443" y="4708956"/>
            <a:ext cx="4610266" cy="646331"/>
          </a:xfrm>
          <a:prstGeom prst="rect">
            <a:avLst/>
          </a:prstGeom>
          <a:solidFill>
            <a:schemeClr val="bg1"/>
          </a:solidFill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Взвесь - совокупность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мелких частиц твёрдого вещества в жидкости или газе.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0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59" y="988002"/>
            <a:ext cx="9466104" cy="3694834"/>
          </a:xfrm>
          <a:prstGeom prst="rect">
            <a:avLst/>
          </a:prstGeom>
        </p:spPr>
      </p:pic>
      <p:pic>
        <p:nvPicPr>
          <p:cNvPr id="6" name="Picture 2" descr="https://thumbs.dreamstime.com/b/%D1%85%D0%B8%D0%BC%D0%B8%D1%87%D0%B5%D1%81%D0%BA%D0%B8%D0%B9-%D0%BE%D0%BF%D1%8B%D1%82-18498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1997" y="5108721"/>
            <a:ext cx="1663407" cy="16138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dmsafakulevo.ru/_nw/43/03612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195" y="5042697"/>
            <a:ext cx="1419605" cy="16573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33817" y="1974188"/>
            <a:ext cx="214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трудно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15161" y="2814110"/>
            <a:ext cx="214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легко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047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11096</TotalTime>
  <Words>97</Words>
  <Application>Microsoft Office PowerPoint</Application>
  <PresentationFormat>Произвольный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Чем поможет внеурочка?</vt:lpstr>
      <vt:lpstr>Функциональная грамотность</vt:lpstr>
      <vt:lpstr>Про беличьи запасы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Школа</dc:title>
  <dc:subject>школа</dc:subject>
  <dc:creator>Viktoriya Polshkova</dc:creator>
  <cp:keywords>школа;книги</cp:keywords>
  <cp:lastModifiedBy>Админ</cp:lastModifiedBy>
  <cp:revision>310</cp:revision>
  <dcterms:created xsi:type="dcterms:W3CDTF">2019-04-16T15:48:18Z</dcterms:created>
  <dcterms:modified xsi:type="dcterms:W3CDTF">2023-03-23T10:46:39Z</dcterms:modified>
</cp:coreProperties>
</file>