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489" r:id="rId5"/>
    <p:sldId id="490" r:id="rId6"/>
    <p:sldId id="259" r:id="rId7"/>
    <p:sldId id="260" r:id="rId8"/>
    <p:sldId id="492" r:id="rId9"/>
    <p:sldId id="493" r:id="rId10"/>
    <p:sldId id="491" r:id="rId11"/>
    <p:sldId id="494" r:id="rId12"/>
    <p:sldId id="496" r:id="rId13"/>
    <p:sldId id="495" r:id="rId14"/>
    <p:sldId id="48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4ADEF3-6C4C-48B6-B207-0645E263230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C121D0B-B158-4DF7-8D9D-66C1DBC1321A}">
      <dgm:prSet phldrT="[Текст]"/>
      <dgm:spPr/>
      <dgm:t>
        <a:bodyPr/>
        <a:lstStyle/>
        <a:p>
          <a:r>
            <a:rPr lang="ru-RU" dirty="0"/>
            <a:t>Самостоятельная работа</a:t>
          </a:r>
        </a:p>
      </dgm:t>
    </dgm:pt>
    <dgm:pt modelId="{97267534-04AF-4802-96C2-949FAA63D0AD}" type="parTrans" cxnId="{6826ED01-9794-43A5-813C-38E0235496AC}">
      <dgm:prSet/>
      <dgm:spPr/>
      <dgm:t>
        <a:bodyPr/>
        <a:lstStyle/>
        <a:p>
          <a:endParaRPr lang="ru-RU"/>
        </a:p>
      </dgm:t>
    </dgm:pt>
    <dgm:pt modelId="{9D69332A-856D-454D-A49A-7A1985A62F52}" type="sibTrans" cxnId="{6826ED01-9794-43A5-813C-38E0235496AC}">
      <dgm:prSet/>
      <dgm:spPr/>
      <dgm:t>
        <a:bodyPr/>
        <a:lstStyle/>
        <a:p>
          <a:endParaRPr lang="ru-RU"/>
        </a:p>
      </dgm:t>
    </dgm:pt>
    <dgm:pt modelId="{5AC7B8E9-DB75-42A9-B60C-277E0C86B35C}">
      <dgm:prSet phldrT="[Текст]"/>
      <dgm:spPr/>
      <dgm:t>
        <a:bodyPr/>
        <a:lstStyle/>
        <a:p>
          <a:r>
            <a:rPr lang="ru-RU" dirty="0"/>
            <a:t>Индивидуальные консультации</a:t>
          </a:r>
        </a:p>
      </dgm:t>
    </dgm:pt>
    <dgm:pt modelId="{2240473B-D73F-4987-8EBB-2663C1FDB2E2}" type="parTrans" cxnId="{DDAA88FE-7D1D-4AEA-A2CC-BB7DEDA822E3}">
      <dgm:prSet/>
      <dgm:spPr/>
      <dgm:t>
        <a:bodyPr/>
        <a:lstStyle/>
        <a:p>
          <a:endParaRPr lang="ru-RU"/>
        </a:p>
      </dgm:t>
    </dgm:pt>
    <dgm:pt modelId="{ABC3D481-D8C8-45D4-A48F-240311C43F3B}" type="sibTrans" cxnId="{DDAA88FE-7D1D-4AEA-A2CC-BB7DEDA822E3}">
      <dgm:prSet/>
      <dgm:spPr/>
      <dgm:t>
        <a:bodyPr/>
        <a:lstStyle/>
        <a:p>
          <a:endParaRPr lang="ru-RU"/>
        </a:p>
      </dgm:t>
    </dgm:pt>
    <dgm:pt modelId="{A6D4D8AC-BB5C-4D88-A30E-E4D3959D75D3}">
      <dgm:prSet phldrT="[Текст]"/>
      <dgm:spPr/>
      <dgm:t>
        <a:bodyPr/>
        <a:lstStyle/>
        <a:p>
          <a:r>
            <a:rPr lang="ru-RU" dirty="0"/>
            <a:t>Дополнительное оборудование</a:t>
          </a:r>
        </a:p>
      </dgm:t>
    </dgm:pt>
    <dgm:pt modelId="{DCA3786A-1036-4E36-8020-A4AAC662B608}" type="parTrans" cxnId="{76661B56-E423-43D2-BA9F-AF7C6B879C16}">
      <dgm:prSet/>
      <dgm:spPr/>
      <dgm:t>
        <a:bodyPr/>
        <a:lstStyle/>
        <a:p>
          <a:endParaRPr lang="ru-RU"/>
        </a:p>
      </dgm:t>
    </dgm:pt>
    <dgm:pt modelId="{FA0564A8-78B7-47F0-BABA-D050FB83408B}" type="sibTrans" cxnId="{76661B56-E423-43D2-BA9F-AF7C6B879C16}">
      <dgm:prSet/>
      <dgm:spPr/>
      <dgm:t>
        <a:bodyPr/>
        <a:lstStyle/>
        <a:p>
          <a:endParaRPr lang="ru-RU"/>
        </a:p>
      </dgm:t>
    </dgm:pt>
    <dgm:pt modelId="{F10E3A71-744F-4DE1-8F84-D99E9DC40D0E}">
      <dgm:prSet phldrT="[Текст]"/>
      <dgm:spPr/>
      <dgm:t>
        <a:bodyPr/>
        <a:lstStyle/>
        <a:p>
          <a:r>
            <a:rPr lang="ru-RU" dirty="0"/>
            <a:t>Оборудование ЦО ТР</a:t>
          </a:r>
        </a:p>
      </dgm:t>
    </dgm:pt>
    <dgm:pt modelId="{6F93639D-2FF7-41D9-9B16-7EACDC438959}" type="parTrans" cxnId="{783E8018-1F61-4905-9842-762D62BC8D8C}">
      <dgm:prSet/>
      <dgm:spPr/>
      <dgm:t>
        <a:bodyPr/>
        <a:lstStyle/>
        <a:p>
          <a:endParaRPr lang="ru-RU"/>
        </a:p>
      </dgm:t>
    </dgm:pt>
    <dgm:pt modelId="{D7499D14-4517-4BEE-8DC8-BB35D8ACA3E5}" type="sibTrans" cxnId="{783E8018-1F61-4905-9842-762D62BC8D8C}">
      <dgm:prSet/>
      <dgm:spPr/>
      <dgm:t>
        <a:bodyPr/>
        <a:lstStyle/>
        <a:p>
          <a:endParaRPr lang="ru-RU"/>
        </a:p>
      </dgm:t>
    </dgm:pt>
    <dgm:pt modelId="{C5C0965C-27CF-4D7C-80A6-20B26200A453}">
      <dgm:prSet phldrT="[Текст]"/>
      <dgm:spPr/>
      <dgm:t>
        <a:bodyPr/>
        <a:lstStyle/>
        <a:p>
          <a:r>
            <a:rPr lang="ru-RU" dirty="0"/>
            <a:t>Учебные курсы</a:t>
          </a:r>
        </a:p>
      </dgm:t>
    </dgm:pt>
    <dgm:pt modelId="{A0B2E288-663C-404E-BA77-81061889919F}" type="parTrans" cxnId="{7B65F519-5E7E-4DEF-A9B9-A819A61F5A7B}">
      <dgm:prSet/>
      <dgm:spPr/>
      <dgm:t>
        <a:bodyPr/>
        <a:lstStyle/>
        <a:p>
          <a:endParaRPr lang="ru-RU"/>
        </a:p>
      </dgm:t>
    </dgm:pt>
    <dgm:pt modelId="{050C0380-51FF-4160-8235-EA6266F0D042}" type="sibTrans" cxnId="{7B65F519-5E7E-4DEF-A9B9-A819A61F5A7B}">
      <dgm:prSet/>
      <dgm:spPr/>
      <dgm:t>
        <a:bodyPr/>
        <a:lstStyle/>
        <a:p>
          <a:endParaRPr lang="ru-RU"/>
        </a:p>
      </dgm:t>
    </dgm:pt>
    <dgm:pt modelId="{D0273EB2-670F-4AD9-867B-11A461B93999}" type="pres">
      <dgm:prSet presAssocID="{C74ADEF3-6C4C-48B6-B207-0645E263230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0BAE09-276B-4DAF-AE0F-9E1AD6BB7C58}" type="pres">
      <dgm:prSet presAssocID="{1C121D0B-B158-4DF7-8D9D-66C1DBC132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C05D5-61F5-4AEE-BAB2-36526C138D91}" type="pres">
      <dgm:prSet presAssocID="{9D69332A-856D-454D-A49A-7A1985A62F52}" presName="sibTrans" presStyleCnt="0"/>
      <dgm:spPr/>
    </dgm:pt>
    <dgm:pt modelId="{C599F03A-8F20-43B4-BC11-523F50C76F32}" type="pres">
      <dgm:prSet presAssocID="{5AC7B8E9-DB75-42A9-B60C-277E0C86B35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4C101D-3CC7-4D0E-A78A-39C23FB12065}" type="pres">
      <dgm:prSet presAssocID="{ABC3D481-D8C8-45D4-A48F-240311C43F3B}" presName="sibTrans" presStyleCnt="0"/>
      <dgm:spPr/>
    </dgm:pt>
    <dgm:pt modelId="{6E2E7D72-FC38-450A-A623-A0D1FBAF2344}" type="pres">
      <dgm:prSet presAssocID="{A6D4D8AC-BB5C-4D88-A30E-E4D3959D75D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BA67A-58ED-490D-95F0-FAD07A4EE470}" type="pres">
      <dgm:prSet presAssocID="{FA0564A8-78B7-47F0-BABA-D050FB83408B}" presName="sibTrans" presStyleCnt="0"/>
      <dgm:spPr/>
    </dgm:pt>
    <dgm:pt modelId="{B5D4D607-D473-4664-878A-032DD045E504}" type="pres">
      <dgm:prSet presAssocID="{F10E3A71-744F-4DE1-8F84-D99E9DC40D0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A5ED5-DF1E-4253-B097-B384EBE46EA1}" type="pres">
      <dgm:prSet presAssocID="{D7499D14-4517-4BEE-8DC8-BB35D8ACA3E5}" presName="sibTrans" presStyleCnt="0"/>
      <dgm:spPr/>
    </dgm:pt>
    <dgm:pt modelId="{BF4CF3D8-CB5B-4AE9-BA11-948D46ECE6B2}" type="pres">
      <dgm:prSet presAssocID="{C5C0965C-27CF-4D7C-80A6-20B26200A4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3E8018-1F61-4905-9842-762D62BC8D8C}" srcId="{C74ADEF3-6C4C-48B6-B207-0645E263230E}" destId="{F10E3A71-744F-4DE1-8F84-D99E9DC40D0E}" srcOrd="3" destOrd="0" parTransId="{6F93639D-2FF7-41D9-9B16-7EACDC438959}" sibTransId="{D7499D14-4517-4BEE-8DC8-BB35D8ACA3E5}"/>
    <dgm:cxn modelId="{87A1CE7D-2F73-4366-9512-E1025527FBAD}" type="presOf" srcId="{A6D4D8AC-BB5C-4D88-A30E-E4D3959D75D3}" destId="{6E2E7D72-FC38-450A-A623-A0D1FBAF2344}" srcOrd="0" destOrd="0" presId="urn:microsoft.com/office/officeart/2005/8/layout/default"/>
    <dgm:cxn modelId="{6826ED01-9794-43A5-813C-38E0235496AC}" srcId="{C74ADEF3-6C4C-48B6-B207-0645E263230E}" destId="{1C121D0B-B158-4DF7-8D9D-66C1DBC1321A}" srcOrd="0" destOrd="0" parTransId="{97267534-04AF-4802-96C2-949FAA63D0AD}" sibTransId="{9D69332A-856D-454D-A49A-7A1985A62F52}"/>
    <dgm:cxn modelId="{DDAA88FE-7D1D-4AEA-A2CC-BB7DEDA822E3}" srcId="{C74ADEF3-6C4C-48B6-B207-0645E263230E}" destId="{5AC7B8E9-DB75-42A9-B60C-277E0C86B35C}" srcOrd="1" destOrd="0" parTransId="{2240473B-D73F-4987-8EBB-2663C1FDB2E2}" sibTransId="{ABC3D481-D8C8-45D4-A48F-240311C43F3B}"/>
    <dgm:cxn modelId="{76661B56-E423-43D2-BA9F-AF7C6B879C16}" srcId="{C74ADEF3-6C4C-48B6-B207-0645E263230E}" destId="{A6D4D8AC-BB5C-4D88-A30E-E4D3959D75D3}" srcOrd="2" destOrd="0" parTransId="{DCA3786A-1036-4E36-8020-A4AAC662B608}" sibTransId="{FA0564A8-78B7-47F0-BABA-D050FB83408B}"/>
    <dgm:cxn modelId="{F5B9B9E5-3877-49BF-98C8-AFAD48DB31E8}" type="presOf" srcId="{F10E3A71-744F-4DE1-8F84-D99E9DC40D0E}" destId="{B5D4D607-D473-4664-878A-032DD045E504}" srcOrd="0" destOrd="0" presId="urn:microsoft.com/office/officeart/2005/8/layout/default"/>
    <dgm:cxn modelId="{330E6F4E-3422-4B9A-8215-E4E72B72E9DF}" type="presOf" srcId="{C74ADEF3-6C4C-48B6-B207-0645E263230E}" destId="{D0273EB2-670F-4AD9-867B-11A461B93999}" srcOrd="0" destOrd="0" presId="urn:microsoft.com/office/officeart/2005/8/layout/default"/>
    <dgm:cxn modelId="{67404B8B-C4B0-4307-80FE-B8D2F8A76FB4}" type="presOf" srcId="{1C121D0B-B158-4DF7-8D9D-66C1DBC1321A}" destId="{340BAE09-276B-4DAF-AE0F-9E1AD6BB7C58}" srcOrd="0" destOrd="0" presId="urn:microsoft.com/office/officeart/2005/8/layout/default"/>
    <dgm:cxn modelId="{D93B3B38-8508-440D-9506-2772FD573155}" type="presOf" srcId="{C5C0965C-27CF-4D7C-80A6-20B26200A453}" destId="{BF4CF3D8-CB5B-4AE9-BA11-948D46ECE6B2}" srcOrd="0" destOrd="0" presId="urn:microsoft.com/office/officeart/2005/8/layout/default"/>
    <dgm:cxn modelId="{7B65F519-5E7E-4DEF-A9B9-A819A61F5A7B}" srcId="{C74ADEF3-6C4C-48B6-B207-0645E263230E}" destId="{C5C0965C-27CF-4D7C-80A6-20B26200A453}" srcOrd="4" destOrd="0" parTransId="{A0B2E288-663C-404E-BA77-81061889919F}" sibTransId="{050C0380-51FF-4160-8235-EA6266F0D042}"/>
    <dgm:cxn modelId="{838CA375-326A-4F23-A26F-7E43CEF1E424}" type="presOf" srcId="{5AC7B8E9-DB75-42A9-B60C-277E0C86B35C}" destId="{C599F03A-8F20-43B4-BC11-523F50C76F32}" srcOrd="0" destOrd="0" presId="urn:microsoft.com/office/officeart/2005/8/layout/default"/>
    <dgm:cxn modelId="{14DF40BE-F2BE-461F-BF0E-7870BC309C0E}" type="presParOf" srcId="{D0273EB2-670F-4AD9-867B-11A461B93999}" destId="{340BAE09-276B-4DAF-AE0F-9E1AD6BB7C58}" srcOrd="0" destOrd="0" presId="urn:microsoft.com/office/officeart/2005/8/layout/default"/>
    <dgm:cxn modelId="{F93B0A6B-770A-493F-A847-CD0E00836EDE}" type="presParOf" srcId="{D0273EB2-670F-4AD9-867B-11A461B93999}" destId="{96FC05D5-61F5-4AEE-BAB2-36526C138D91}" srcOrd="1" destOrd="0" presId="urn:microsoft.com/office/officeart/2005/8/layout/default"/>
    <dgm:cxn modelId="{2CB9A030-6032-4086-8B28-99FF0290EF5C}" type="presParOf" srcId="{D0273EB2-670F-4AD9-867B-11A461B93999}" destId="{C599F03A-8F20-43B4-BC11-523F50C76F32}" srcOrd="2" destOrd="0" presId="urn:microsoft.com/office/officeart/2005/8/layout/default"/>
    <dgm:cxn modelId="{63E67371-BC96-4DA4-8A11-50D75B2849E3}" type="presParOf" srcId="{D0273EB2-670F-4AD9-867B-11A461B93999}" destId="{B54C101D-3CC7-4D0E-A78A-39C23FB12065}" srcOrd="3" destOrd="0" presId="urn:microsoft.com/office/officeart/2005/8/layout/default"/>
    <dgm:cxn modelId="{62F33476-7E68-4B8B-972A-DDC37106B518}" type="presParOf" srcId="{D0273EB2-670F-4AD9-867B-11A461B93999}" destId="{6E2E7D72-FC38-450A-A623-A0D1FBAF2344}" srcOrd="4" destOrd="0" presId="urn:microsoft.com/office/officeart/2005/8/layout/default"/>
    <dgm:cxn modelId="{CC5E6616-C6C1-46D7-963B-66BD6E27BC9A}" type="presParOf" srcId="{D0273EB2-670F-4AD9-867B-11A461B93999}" destId="{FD7BA67A-58ED-490D-95F0-FAD07A4EE470}" srcOrd="5" destOrd="0" presId="urn:microsoft.com/office/officeart/2005/8/layout/default"/>
    <dgm:cxn modelId="{2C3AEC60-854C-41AE-81AB-1A02C47DCA9E}" type="presParOf" srcId="{D0273EB2-670F-4AD9-867B-11A461B93999}" destId="{B5D4D607-D473-4664-878A-032DD045E504}" srcOrd="6" destOrd="0" presId="urn:microsoft.com/office/officeart/2005/8/layout/default"/>
    <dgm:cxn modelId="{1FA8EF1E-DFA2-40C5-A9F3-B4A7BEBAF2D0}" type="presParOf" srcId="{D0273EB2-670F-4AD9-867B-11A461B93999}" destId="{AA7A5ED5-DF1E-4253-B097-B384EBE46EA1}" srcOrd="7" destOrd="0" presId="urn:microsoft.com/office/officeart/2005/8/layout/default"/>
    <dgm:cxn modelId="{5F40F099-2618-416A-AD43-A436A9F15F41}" type="presParOf" srcId="{D0273EB2-670F-4AD9-867B-11A461B93999}" destId="{BF4CF3D8-CB5B-4AE9-BA11-948D46ECE6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C1EAF-DDA8-4885-A095-CBE51F3B39DF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A865FB-1BFE-4E9F-99EF-8668C1C88A69}">
      <dgm:prSet phldrT="[Текст]" custT="1"/>
      <dgm:spPr/>
      <dgm:t>
        <a:bodyPr/>
        <a:lstStyle/>
        <a:p>
          <a:r>
            <a:rPr lang="ru-RU" sz="4000" dirty="0"/>
            <a:t>Информатика</a:t>
          </a:r>
        </a:p>
      </dgm:t>
    </dgm:pt>
    <dgm:pt modelId="{52265123-8C7A-4267-B7DF-ED33A72D3265}" type="parTrans" cxnId="{9C01BD95-D7C2-4F1D-A049-EAD12001D535}">
      <dgm:prSet/>
      <dgm:spPr/>
      <dgm:t>
        <a:bodyPr/>
        <a:lstStyle/>
        <a:p>
          <a:endParaRPr lang="ru-RU"/>
        </a:p>
      </dgm:t>
    </dgm:pt>
    <dgm:pt modelId="{4FE3D218-916B-4E91-A638-C147A1192A95}" type="sibTrans" cxnId="{9C01BD95-D7C2-4F1D-A049-EAD12001D535}">
      <dgm:prSet/>
      <dgm:spPr/>
      <dgm:t>
        <a:bodyPr/>
        <a:lstStyle/>
        <a:p>
          <a:endParaRPr lang="ru-RU"/>
        </a:p>
      </dgm:t>
    </dgm:pt>
    <dgm:pt modelId="{E683B019-560E-4EEB-934D-1EF5D48F7777}">
      <dgm:prSet phldrT="[Текст]"/>
      <dgm:spPr/>
      <dgm:t>
        <a:bodyPr/>
        <a:lstStyle/>
        <a:p>
          <a:r>
            <a:rPr lang="ru-RU" dirty="0"/>
            <a:t>Индивидуальный проект</a:t>
          </a:r>
        </a:p>
      </dgm:t>
    </dgm:pt>
    <dgm:pt modelId="{DB540F10-F381-410C-97D2-C63D73E34284}" type="parTrans" cxnId="{A6D2F293-0200-49BD-878D-D8AEAB0BC511}">
      <dgm:prSet/>
      <dgm:spPr/>
      <dgm:t>
        <a:bodyPr/>
        <a:lstStyle/>
        <a:p>
          <a:endParaRPr lang="ru-RU"/>
        </a:p>
      </dgm:t>
    </dgm:pt>
    <dgm:pt modelId="{C0AC74EC-FCDB-49F3-B925-6ACF80989EA8}" type="sibTrans" cxnId="{A6D2F293-0200-49BD-878D-D8AEAB0BC511}">
      <dgm:prSet/>
      <dgm:spPr/>
      <dgm:t>
        <a:bodyPr/>
        <a:lstStyle/>
        <a:p>
          <a:endParaRPr lang="ru-RU"/>
        </a:p>
      </dgm:t>
    </dgm:pt>
    <dgm:pt modelId="{CDD4A70F-5741-4977-85F7-5C9888EF11E8}">
      <dgm:prSet phldrT="[Текст]" custT="1"/>
      <dgm:spPr/>
      <dgm:t>
        <a:bodyPr/>
        <a:lstStyle/>
        <a:p>
          <a:r>
            <a:rPr lang="ru-RU" sz="4000" dirty="0"/>
            <a:t>Физика</a:t>
          </a:r>
        </a:p>
      </dgm:t>
    </dgm:pt>
    <dgm:pt modelId="{894F60B1-E55D-429E-82BA-A0F65F1F65D3}" type="parTrans" cxnId="{BD5733C4-0FC3-4ABA-A698-6208215D024A}">
      <dgm:prSet/>
      <dgm:spPr/>
      <dgm:t>
        <a:bodyPr/>
        <a:lstStyle/>
        <a:p>
          <a:endParaRPr lang="ru-RU"/>
        </a:p>
      </dgm:t>
    </dgm:pt>
    <dgm:pt modelId="{7D269CF9-2E31-44C7-BE5A-C78468199DC3}" type="sibTrans" cxnId="{BD5733C4-0FC3-4ABA-A698-6208215D024A}">
      <dgm:prSet/>
      <dgm:spPr/>
      <dgm:t>
        <a:bodyPr/>
        <a:lstStyle/>
        <a:p>
          <a:endParaRPr lang="ru-RU"/>
        </a:p>
      </dgm:t>
    </dgm:pt>
    <dgm:pt modelId="{91EB59B1-772F-4A1D-ADDA-201A28FCD7AB}" type="pres">
      <dgm:prSet presAssocID="{5BAC1EAF-DDA8-4885-A095-CBE51F3B39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39E126-796D-4653-B968-0800A3951C42}" type="pres">
      <dgm:prSet presAssocID="{43A865FB-1BFE-4E9F-99EF-8668C1C88A69}" presName="parentLin" presStyleCnt="0"/>
      <dgm:spPr/>
    </dgm:pt>
    <dgm:pt modelId="{AAC4D2A5-C033-4590-8133-DD6E304E0A46}" type="pres">
      <dgm:prSet presAssocID="{43A865FB-1BFE-4E9F-99EF-8668C1C88A6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32FCDFF-05C6-4FC2-9A96-63B6ADEBB42F}" type="pres">
      <dgm:prSet presAssocID="{43A865FB-1BFE-4E9F-99EF-8668C1C88A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1D8E5-B41F-4FCD-8ED5-1BB698323E7A}" type="pres">
      <dgm:prSet presAssocID="{43A865FB-1BFE-4E9F-99EF-8668C1C88A69}" presName="negativeSpace" presStyleCnt="0"/>
      <dgm:spPr/>
    </dgm:pt>
    <dgm:pt modelId="{73DAA96E-395A-4139-BCC0-2F224DBA70BA}" type="pres">
      <dgm:prSet presAssocID="{43A865FB-1BFE-4E9F-99EF-8668C1C88A69}" presName="childText" presStyleLbl="conFgAcc1" presStyleIdx="0" presStyleCnt="3">
        <dgm:presLayoutVars>
          <dgm:bulletEnabled val="1"/>
        </dgm:presLayoutVars>
      </dgm:prSet>
      <dgm:spPr/>
    </dgm:pt>
    <dgm:pt modelId="{A3920004-B281-43AA-B104-61DF2B1EA77B}" type="pres">
      <dgm:prSet presAssocID="{4FE3D218-916B-4E91-A638-C147A1192A95}" presName="spaceBetweenRectangles" presStyleCnt="0"/>
      <dgm:spPr/>
    </dgm:pt>
    <dgm:pt modelId="{91E94213-9961-4A21-8706-7D3AE80ACA80}" type="pres">
      <dgm:prSet presAssocID="{E683B019-560E-4EEB-934D-1EF5D48F7777}" presName="parentLin" presStyleCnt="0"/>
      <dgm:spPr/>
    </dgm:pt>
    <dgm:pt modelId="{1E47D9DD-D889-4283-9B22-F32152E673C9}" type="pres">
      <dgm:prSet presAssocID="{E683B019-560E-4EEB-934D-1EF5D48F777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2FA5C7A-08DC-4684-93E8-E11E93C62E9D}" type="pres">
      <dgm:prSet presAssocID="{E683B019-560E-4EEB-934D-1EF5D48F77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A8CD7-24AE-4214-9B3D-4F6F5A0C1BDB}" type="pres">
      <dgm:prSet presAssocID="{E683B019-560E-4EEB-934D-1EF5D48F7777}" presName="negativeSpace" presStyleCnt="0"/>
      <dgm:spPr/>
    </dgm:pt>
    <dgm:pt modelId="{1932DF54-D129-49B8-A683-A60925076710}" type="pres">
      <dgm:prSet presAssocID="{E683B019-560E-4EEB-934D-1EF5D48F7777}" presName="childText" presStyleLbl="conFgAcc1" presStyleIdx="1" presStyleCnt="3">
        <dgm:presLayoutVars>
          <dgm:bulletEnabled val="1"/>
        </dgm:presLayoutVars>
      </dgm:prSet>
      <dgm:spPr/>
    </dgm:pt>
    <dgm:pt modelId="{A012BD65-8278-4449-91E6-834EBD9BA3A7}" type="pres">
      <dgm:prSet presAssocID="{C0AC74EC-FCDB-49F3-B925-6ACF80989EA8}" presName="spaceBetweenRectangles" presStyleCnt="0"/>
      <dgm:spPr/>
    </dgm:pt>
    <dgm:pt modelId="{24304CAB-5350-48B6-A3C0-0A48714C7FB0}" type="pres">
      <dgm:prSet presAssocID="{CDD4A70F-5741-4977-85F7-5C9888EF11E8}" presName="parentLin" presStyleCnt="0"/>
      <dgm:spPr/>
    </dgm:pt>
    <dgm:pt modelId="{1F86C648-48AD-411C-9793-6D499DC4D6E0}" type="pres">
      <dgm:prSet presAssocID="{CDD4A70F-5741-4977-85F7-5C9888EF11E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8C1B051-A474-4D5A-AD22-568E1745C380}" type="pres">
      <dgm:prSet presAssocID="{CDD4A70F-5741-4977-85F7-5C9888EF11E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3A171-C10D-4733-8958-65620B3CA693}" type="pres">
      <dgm:prSet presAssocID="{CDD4A70F-5741-4977-85F7-5C9888EF11E8}" presName="negativeSpace" presStyleCnt="0"/>
      <dgm:spPr/>
    </dgm:pt>
    <dgm:pt modelId="{F766C104-941B-4EF5-9370-98EBF90FB498}" type="pres">
      <dgm:prSet presAssocID="{CDD4A70F-5741-4977-85F7-5C9888EF11E8}" presName="childText" presStyleLbl="conFgAcc1" presStyleIdx="2" presStyleCnt="3" custLinFactNeighborX="-1759" custLinFactNeighborY="-12289">
        <dgm:presLayoutVars>
          <dgm:bulletEnabled val="1"/>
        </dgm:presLayoutVars>
      </dgm:prSet>
      <dgm:spPr/>
    </dgm:pt>
  </dgm:ptLst>
  <dgm:cxnLst>
    <dgm:cxn modelId="{706CDB90-4318-4475-A53D-9DCDC88367B7}" type="presOf" srcId="{E683B019-560E-4EEB-934D-1EF5D48F7777}" destId="{A2FA5C7A-08DC-4684-93E8-E11E93C62E9D}" srcOrd="1" destOrd="0" presId="urn:microsoft.com/office/officeart/2005/8/layout/list1"/>
    <dgm:cxn modelId="{7DC28629-ED6D-405A-87B5-49BD4BC71842}" type="presOf" srcId="{43A865FB-1BFE-4E9F-99EF-8668C1C88A69}" destId="{AAC4D2A5-C033-4590-8133-DD6E304E0A46}" srcOrd="0" destOrd="0" presId="urn:microsoft.com/office/officeart/2005/8/layout/list1"/>
    <dgm:cxn modelId="{A6D2F293-0200-49BD-878D-D8AEAB0BC511}" srcId="{5BAC1EAF-DDA8-4885-A095-CBE51F3B39DF}" destId="{E683B019-560E-4EEB-934D-1EF5D48F7777}" srcOrd="1" destOrd="0" parTransId="{DB540F10-F381-410C-97D2-C63D73E34284}" sibTransId="{C0AC74EC-FCDB-49F3-B925-6ACF80989EA8}"/>
    <dgm:cxn modelId="{BD5733C4-0FC3-4ABA-A698-6208215D024A}" srcId="{5BAC1EAF-DDA8-4885-A095-CBE51F3B39DF}" destId="{CDD4A70F-5741-4977-85F7-5C9888EF11E8}" srcOrd="2" destOrd="0" parTransId="{894F60B1-E55D-429E-82BA-A0F65F1F65D3}" sibTransId="{7D269CF9-2E31-44C7-BE5A-C78468199DC3}"/>
    <dgm:cxn modelId="{03F545D4-2CD6-4F1E-8A61-7533C487AB39}" type="presOf" srcId="{43A865FB-1BFE-4E9F-99EF-8668C1C88A69}" destId="{232FCDFF-05C6-4FC2-9A96-63B6ADEBB42F}" srcOrd="1" destOrd="0" presId="urn:microsoft.com/office/officeart/2005/8/layout/list1"/>
    <dgm:cxn modelId="{9C01BD95-D7C2-4F1D-A049-EAD12001D535}" srcId="{5BAC1EAF-DDA8-4885-A095-CBE51F3B39DF}" destId="{43A865FB-1BFE-4E9F-99EF-8668C1C88A69}" srcOrd="0" destOrd="0" parTransId="{52265123-8C7A-4267-B7DF-ED33A72D3265}" sibTransId="{4FE3D218-916B-4E91-A638-C147A1192A95}"/>
    <dgm:cxn modelId="{9843C08A-1328-4B37-B56A-31ACB924B923}" type="presOf" srcId="{E683B019-560E-4EEB-934D-1EF5D48F7777}" destId="{1E47D9DD-D889-4283-9B22-F32152E673C9}" srcOrd="0" destOrd="0" presId="urn:microsoft.com/office/officeart/2005/8/layout/list1"/>
    <dgm:cxn modelId="{702C7EBA-C300-4C2A-8D8F-80CEC280C1C6}" type="presOf" srcId="{CDD4A70F-5741-4977-85F7-5C9888EF11E8}" destId="{48C1B051-A474-4D5A-AD22-568E1745C380}" srcOrd="1" destOrd="0" presId="urn:microsoft.com/office/officeart/2005/8/layout/list1"/>
    <dgm:cxn modelId="{A62A020F-AA3A-4D26-B9DE-579A6B57E881}" type="presOf" srcId="{CDD4A70F-5741-4977-85F7-5C9888EF11E8}" destId="{1F86C648-48AD-411C-9793-6D499DC4D6E0}" srcOrd="0" destOrd="0" presId="urn:microsoft.com/office/officeart/2005/8/layout/list1"/>
    <dgm:cxn modelId="{C0BC976F-8E81-4112-900B-CE02BD5E2DF3}" type="presOf" srcId="{5BAC1EAF-DDA8-4885-A095-CBE51F3B39DF}" destId="{91EB59B1-772F-4A1D-ADDA-201A28FCD7AB}" srcOrd="0" destOrd="0" presId="urn:microsoft.com/office/officeart/2005/8/layout/list1"/>
    <dgm:cxn modelId="{66A27903-5D35-4FD0-84ED-FBD8749FAD98}" type="presParOf" srcId="{91EB59B1-772F-4A1D-ADDA-201A28FCD7AB}" destId="{EE39E126-796D-4653-B968-0800A3951C42}" srcOrd="0" destOrd="0" presId="urn:microsoft.com/office/officeart/2005/8/layout/list1"/>
    <dgm:cxn modelId="{919EEB0C-C973-4650-8E63-3A2B13F92D58}" type="presParOf" srcId="{EE39E126-796D-4653-B968-0800A3951C42}" destId="{AAC4D2A5-C033-4590-8133-DD6E304E0A46}" srcOrd="0" destOrd="0" presId="urn:microsoft.com/office/officeart/2005/8/layout/list1"/>
    <dgm:cxn modelId="{D5356118-7489-4B34-AE04-0F8A0D981E0B}" type="presParOf" srcId="{EE39E126-796D-4653-B968-0800A3951C42}" destId="{232FCDFF-05C6-4FC2-9A96-63B6ADEBB42F}" srcOrd="1" destOrd="0" presId="urn:microsoft.com/office/officeart/2005/8/layout/list1"/>
    <dgm:cxn modelId="{2D25470A-2308-4EE2-BB39-6CF43D24BDAA}" type="presParOf" srcId="{91EB59B1-772F-4A1D-ADDA-201A28FCD7AB}" destId="{7791D8E5-B41F-4FCD-8ED5-1BB698323E7A}" srcOrd="1" destOrd="0" presId="urn:microsoft.com/office/officeart/2005/8/layout/list1"/>
    <dgm:cxn modelId="{0F0C8851-6506-45B7-ACED-2C82735AFC0A}" type="presParOf" srcId="{91EB59B1-772F-4A1D-ADDA-201A28FCD7AB}" destId="{73DAA96E-395A-4139-BCC0-2F224DBA70BA}" srcOrd="2" destOrd="0" presId="urn:microsoft.com/office/officeart/2005/8/layout/list1"/>
    <dgm:cxn modelId="{887ADAEB-9BD1-40EA-9896-F84312294624}" type="presParOf" srcId="{91EB59B1-772F-4A1D-ADDA-201A28FCD7AB}" destId="{A3920004-B281-43AA-B104-61DF2B1EA77B}" srcOrd="3" destOrd="0" presId="urn:microsoft.com/office/officeart/2005/8/layout/list1"/>
    <dgm:cxn modelId="{AF93FA5E-FAEE-419E-B0EC-A7808FE83D07}" type="presParOf" srcId="{91EB59B1-772F-4A1D-ADDA-201A28FCD7AB}" destId="{91E94213-9961-4A21-8706-7D3AE80ACA80}" srcOrd="4" destOrd="0" presId="urn:microsoft.com/office/officeart/2005/8/layout/list1"/>
    <dgm:cxn modelId="{4F4AAE98-9B82-41F1-8711-4D7CD2D8A3EA}" type="presParOf" srcId="{91E94213-9961-4A21-8706-7D3AE80ACA80}" destId="{1E47D9DD-D889-4283-9B22-F32152E673C9}" srcOrd="0" destOrd="0" presId="urn:microsoft.com/office/officeart/2005/8/layout/list1"/>
    <dgm:cxn modelId="{DC0FE5A2-7315-4530-8BB0-475629B552D0}" type="presParOf" srcId="{91E94213-9961-4A21-8706-7D3AE80ACA80}" destId="{A2FA5C7A-08DC-4684-93E8-E11E93C62E9D}" srcOrd="1" destOrd="0" presId="urn:microsoft.com/office/officeart/2005/8/layout/list1"/>
    <dgm:cxn modelId="{F7BBFBB0-6299-4DF5-AAFD-0AF517EFF918}" type="presParOf" srcId="{91EB59B1-772F-4A1D-ADDA-201A28FCD7AB}" destId="{F31A8CD7-24AE-4214-9B3D-4F6F5A0C1BDB}" srcOrd="5" destOrd="0" presId="urn:microsoft.com/office/officeart/2005/8/layout/list1"/>
    <dgm:cxn modelId="{8F94BBEC-D728-446C-AEFE-144969C45801}" type="presParOf" srcId="{91EB59B1-772F-4A1D-ADDA-201A28FCD7AB}" destId="{1932DF54-D129-49B8-A683-A60925076710}" srcOrd="6" destOrd="0" presId="urn:microsoft.com/office/officeart/2005/8/layout/list1"/>
    <dgm:cxn modelId="{7B0B9989-7FAA-4979-AF29-997D709A3D67}" type="presParOf" srcId="{91EB59B1-772F-4A1D-ADDA-201A28FCD7AB}" destId="{A012BD65-8278-4449-91E6-834EBD9BA3A7}" srcOrd="7" destOrd="0" presId="urn:microsoft.com/office/officeart/2005/8/layout/list1"/>
    <dgm:cxn modelId="{4592BE6A-5934-47DB-8C01-60E490BC2CAE}" type="presParOf" srcId="{91EB59B1-772F-4A1D-ADDA-201A28FCD7AB}" destId="{24304CAB-5350-48B6-A3C0-0A48714C7FB0}" srcOrd="8" destOrd="0" presId="urn:microsoft.com/office/officeart/2005/8/layout/list1"/>
    <dgm:cxn modelId="{751D8DCC-18FC-4238-B06B-91A2D488D069}" type="presParOf" srcId="{24304CAB-5350-48B6-A3C0-0A48714C7FB0}" destId="{1F86C648-48AD-411C-9793-6D499DC4D6E0}" srcOrd="0" destOrd="0" presId="urn:microsoft.com/office/officeart/2005/8/layout/list1"/>
    <dgm:cxn modelId="{F7BD08BD-A447-4B61-8FD9-31BFB8D1C01D}" type="presParOf" srcId="{24304CAB-5350-48B6-A3C0-0A48714C7FB0}" destId="{48C1B051-A474-4D5A-AD22-568E1745C380}" srcOrd="1" destOrd="0" presId="urn:microsoft.com/office/officeart/2005/8/layout/list1"/>
    <dgm:cxn modelId="{9159702B-133C-4A46-AA99-1845A6E33C60}" type="presParOf" srcId="{91EB59B1-772F-4A1D-ADDA-201A28FCD7AB}" destId="{5B33A171-C10D-4733-8958-65620B3CA693}" srcOrd="9" destOrd="0" presId="urn:microsoft.com/office/officeart/2005/8/layout/list1"/>
    <dgm:cxn modelId="{9E54B866-D833-4D41-AF50-536BDE0BAC7C}" type="presParOf" srcId="{91EB59B1-772F-4A1D-ADDA-201A28FCD7AB}" destId="{F766C104-941B-4EF5-9370-98EBF90FB49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AD7B2B-1D15-4DDB-B641-6DBE689C67A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8823F67-8E0E-4F1E-BA9A-2059652A8798}">
      <dgm:prSet phldrT="[Текст]"/>
      <dgm:spPr/>
      <dgm:t>
        <a:bodyPr/>
        <a:lstStyle/>
        <a:p>
          <a:r>
            <a:rPr lang="ru-RU" dirty="0"/>
            <a:t>Функциональное программирование</a:t>
          </a:r>
        </a:p>
      </dgm:t>
    </dgm:pt>
    <dgm:pt modelId="{B809B102-8724-4035-8CD8-77E9326BABA2}" type="parTrans" cxnId="{5431DDC3-C80A-4639-B3E7-E66488C07786}">
      <dgm:prSet/>
      <dgm:spPr/>
      <dgm:t>
        <a:bodyPr/>
        <a:lstStyle/>
        <a:p>
          <a:endParaRPr lang="ru-RU"/>
        </a:p>
      </dgm:t>
    </dgm:pt>
    <dgm:pt modelId="{9A40671C-F4BF-442B-B7B3-1DA572BF9A78}" type="sibTrans" cxnId="{5431DDC3-C80A-4639-B3E7-E66488C07786}">
      <dgm:prSet/>
      <dgm:spPr/>
      <dgm:t>
        <a:bodyPr/>
        <a:lstStyle/>
        <a:p>
          <a:endParaRPr lang="ru-RU"/>
        </a:p>
      </dgm:t>
    </dgm:pt>
    <dgm:pt modelId="{FB70D3BF-15C9-4E74-B01C-5CADAC78D35C}">
      <dgm:prSet phldrT="[Текст]"/>
      <dgm:spPr/>
      <dgm:t>
        <a:bodyPr/>
        <a:lstStyle/>
        <a:p>
          <a:r>
            <a:rPr lang="ru-RU" dirty="0"/>
            <a:t>(ведёт учитель информатики)</a:t>
          </a:r>
        </a:p>
      </dgm:t>
    </dgm:pt>
    <dgm:pt modelId="{4A845A81-3284-4468-9887-3D401A3F0D5F}" type="parTrans" cxnId="{73ED6DC4-8BFB-4857-BCED-5745552A205A}">
      <dgm:prSet/>
      <dgm:spPr/>
      <dgm:t>
        <a:bodyPr/>
        <a:lstStyle/>
        <a:p>
          <a:endParaRPr lang="ru-RU"/>
        </a:p>
      </dgm:t>
    </dgm:pt>
    <dgm:pt modelId="{E8CA6CA3-9CF4-4FAC-B2E0-A7C352258B3C}" type="sibTrans" cxnId="{73ED6DC4-8BFB-4857-BCED-5745552A205A}">
      <dgm:prSet/>
      <dgm:spPr/>
      <dgm:t>
        <a:bodyPr/>
        <a:lstStyle/>
        <a:p>
          <a:endParaRPr lang="ru-RU"/>
        </a:p>
      </dgm:t>
    </dgm:pt>
    <dgm:pt modelId="{5C47F6E5-B1BC-4748-B70C-B6448A54A4B8}">
      <dgm:prSet phldrT="[Текст]"/>
      <dgm:spPr/>
      <dgm:t>
        <a:bodyPr/>
        <a:lstStyle/>
        <a:p>
          <a:r>
            <a:rPr lang="ru-RU" dirty="0"/>
            <a:t>Программирование микроконтроллеров</a:t>
          </a:r>
        </a:p>
      </dgm:t>
    </dgm:pt>
    <dgm:pt modelId="{BE44A13F-8A00-4D8F-AC42-E56606147685}" type="parTrans" cxnId="{6C1D33BD-5673-4FF6-8C08-A0A81AD49990}">
      <dgm:prSet/>
      <dgm:spPr/>
      <dgm:t>
        <a:bodyPr/>
        <a:lstStyle/>
        <a:p>
          <a:endParaRPr lang="ru-RU"/>
        </a:p>
      </dgm:t>
    </dgm:pt>
    <dgm:pt modelId="{338F2F5A-162A-4AE7-9336-7D6AEB0E6BD4}" type="sibTrans" cxnId="{6C1D33BD-5673-4FF6-8C08-A0A81AD49990}">
      <dgm:prSet/>
      <dgm:spPr/>
      <dgm:t>
        <a:bodyPr/>
        <a:lstStyle/>
        <a:p>
          <a:endParaRPr lang="ru-RU"/>
        </a:p>
      </dgm:t>
    </dgm:pt>
    <dgm:pt modelId="{1987AAF1-13FC-496F-AEBD-AA95C6FC77DB}">
      <dgm:prSet phldrT="[Текст]"/>
      <dgm:spPr/>
      <dgm:t>
        <a:bodyPr/>
        <a:lstStyle/>
        <a:p>
          <a:r>
            <a:rPr lang="ru-RU" dirty="0"/>
            <a:t>(ведёт преподаватель – инженер)</a:t>
          </a:r>
        </a:p>
      </dgm:t>
    </dgm:pt>
    <dgm:pt modelId="{154DAEBA-3F4C-4857-9DEF-4FE03366B3FC}" type="parTrans" cxnId="{51A54653-C9F3-451B-AC2B-BDE2E0745C8A}">
      <dgm:prSet/>
      <dgm:spPr/>
      <dgm:t>
        <a:bodyPr/>
        <a:lstStyle/>
        <a:p>
          <a:endParaRPr lang="ru-RU"/>
        </a:p>
      </dgm:t>
    </dgm:pt>
    <dgm:pt modelId="{DD1F03E2-CE63-4185-992D-5164CBB75458}" type="sibTrans" cxnId="{51A54653-C9F3-451B-AC2B-BDE2E0745C8A}">
      <dgm:prSet/>
      <dgm:spPr/>
      <dgm:t>
        <a:bodyPr/>
        <a:lstStyle/>
        <a:p>
          <a:endParaRPr lang="ru-RU"/>
        </a:p>
      </dgm:t>
    </dgm:pt>
    <dgm:pt modelId="{D2A2B4AE-B952-4890-97AE-AB3AB5DFDFCC}" type="pres">
      <dgm:prSet presAssocID="{5AAD7B2B-1D15-4DDB-B641-6DBE689C67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C48CA-4AF1-41F2-B17C-E037E2CDD528}" type="pres">
      <dgm:prSet presAssocID="{98823F67-8E0E-4F1E-BA9A-2059652A8798}" presName="parentText" presStyleLbl="node1" presStyleIdx="0" presStyleCnt="2" custLinFactNeighborY="3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4F066-E7C0-4A72-9200-62638F2E185E}" type="pres">
      <dgm:prSet presAssocID="{98823F67-8E0E-4F1E-BA9A-2059652A879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E5E5A-911D-417B-8982-14F7658ED4FC}" type="pres">
      <dgm:prSet presAssocID="{5C47F6E5-B1BC-4748-B70C-B6448A54A4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BA363-BDAD-445C-B7D3-4A934D784AA7}" type="pres">
      <dgm:prSet presAssocID="{5C47F6E5-B1BC-4748-B70C-B6448A54A4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1A19E7-87A2-43C3-8BDF-CE91D7D9331A}" type="presOf" srcId="{1987AAF1-13FC-496F-AEBD-AA95C6FC77DB}" destId="{A7ABA363-BDAD-445C-B7D3-4A934D784AA7}" srcOrd="0" destOrd="0" presId="urn:microsoft.com/office/officeart/2005/8/layout/vList2"/>
    <dgm:cxn modelId="{6C1D33BD-5673-4FF6-8C08-A0A81AD49990}" srcId="{5AAD7B2B-1D15-4DDB-B641-6DBE689C67AB}" destId="{5C47F6E5-B1BC-4748-B70C-B6448A54A4B8}" srcOrd="1" destOrd="0" parTransId="{BE44A13F-8A00-4D8F-AC42-E56606147685}" sibTransId="{338F2F5A-162A-4AE7-9336-7D6AEB0E6BD4}"/>
    <dgm:cxn modelId="{F56B101D-5D9C-4F2B-9B08-AB30D51B84C6}" type="presOf" srcId="{FB70D3BF-15C9-4E74-B01C-5CADAC78D35C}" destId="{2644F066-E7C0-4A72-9200-62638F2E185E}" srcOrd="0" destOrd="0" presId="urn:microsoft.com/office/officeart/2005/8/layout/vList2"/>
    <dgm:cxn modelId="{73ED6DC4-8BFB-4857-BCED-5745552A205A}" srcId="{98823F67-8E0E-4F1E-BA9A-2059652A8798}" destId="{FB70D3BF-15C9-4E74-B01C-5CADAC78D35C}" srcOrd="0" destOrd="0" parTransId="{4A845A81-3284-4468-9887-3D401A3F0D5F}" sibTransId="{E8CA6CA3-9CF4-4FAC-B2E0-A7C352258B3C}"/>
    <dgm:cxn modelId="{E27ECC28-DEAB-4E9C-8DFA-D98712E555B9}" type="presOf" srcId="{98823F67-8E0E-4F1E-BA9A-2059652A8798}" destId="{916C48CA-4AF1-41F2-B17C-E037E2CDD528}" srcOrd="0" destOrd="0" presId="urn:microsoft.com/office/officeart/2005/8/layout/vList2"/>
    <dgm:cxn modelId="{674C01B9-70B4-420C-BC5B-8AFF5E5D2115}" type="presOf" srcId="{5AAD7B2B-1D15-4DDB-B641-6DBE689C67AB}" destId="{D2A2B4AE-B952-4890-97AE-AB3AB5DFDFCC}" srcOrd="0" destOrd="0" presId="urn:microsoft.com/office/officeart/2005/8/layout/vList2"/>
    <dgm:cxn modelId="{5431DDC3-C80A-4639-B3E7-E66488C07786}" srcId="{5AAD7B2B-1D15-4DDB-B641-6DBE689C67AB}" destId="{98823F67-8E0E-4F1E-BA9A-2059652A8798}" srcOrd="0" destOrd="0" parTransId="{B809B102-8724-4035-8CD8-77E9326BABA2}" sibTransId="{9A40671C-F4BF-442B-B7B3-1DA572BF9A78}"/>
    <dgm:cxn modelId="{51A54653-C9F3-451B-AC2B-BDE2E0745C8A}" srcId="{5C47F6E5-B1BC-4748-B70C-B6448A54A4B8}" destId="{1987AAF1-13FC-496F-AEBD-AA95C6FC77DB}" srcOrd="0" destOrd="0" parTransId="{154DAEBA-3F4C-4857-9DEF-4FE03366B3FC}" sibTransId="{DD1F03E2-CE63-4185-992D-5164CBB75458}"/>
    <dgm:cxn modelId="{0378C74E-D122-4C70-A941-736CBB564AA0}" type="presOf" srcId="{5C47F6E5-B1BC-4748-B70C-B6448A54A4B8}" destId="{3FBE5E5A-911D-417B-8982-14F7658ED4FC}" srcOrd="0" destOrd="0" presId="urn:microsoft.com/office/officeart/2005/8/layout/vList2"/>
    <dgm:cxn modelId="{F06A8910-A304-4ADA-A2A3-7CD431347019}" type="presParOf" srcId="{D2A2B4AE-B952-4890-97AE-AB3AB5DFDFCC}" destId="{916C48CA-4AF1-41F2-B17C-E037E2CDD528}" srcOrd="0" destOrd="0" presId="urn:microsoft.com/office/officeart/2005/8/layout/vList2"/>
    <dgm:cxn modelId="{0B10E5F0-5D66-4700-9A55-5836637FFBD8}" type="presParOf" srcId="{D2A2B4AE-B952-4890-97AE-AB3AB5DFDFCC}" destId="{2644F066-E7C0-4A72-9200-62638F2E185E}" srcOrd="1" destOrd="0" presId="urn:microsoft.com/office/officeart/2005/8/layout/vList2"/>
    <dgm:cxn modelId="{E2B3E3D9-C89A-44FB-83AF-B7EC767FAE15}" type="presParOf" srcId="{D2A2B4AE-B952-4890-97AE-AB3AB5DFDFCC}" destId="{3FBE5E5A-911D-417B-8982-14F7658ED4FC}" srcOrd="2" destOrd="0" presId="urn:microsoft.com/office/officeart/2005/8/layout/vList2"/>
    <dgm:cxn modelId="{8F791BBC-81CD-4F83-8B1B-06E964B3541A}" type="presParOf" srcId="{D2A2B4AE-B952-4890-97AE-AB3AB5DFDFCC}" destId="{A7ABA363-BDAD-445C-B7D3-4A934D784AA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AD7B2B-1D15-4DDB-B641-6DBE689C67A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8823F67-8E0E-4F1E-BA9A-2059652A8798}">
      <dgm:prSet phldrT="[Текст]"/>
      <dgm:spPr/>
      <dgm:t>
        <a:bodyPr/>
        <a:lstStyle/>
        <a:p>
          <a:r>
            <a:rPr lang="ru-RU" dirty="0"/>
            <a:t>Основы программирования (</a:t>
          </a:r>
          <a:r>
            <a:rPr lang="en-US" dirty="0"/>
            <a:t>Python)</a:t>
          </a:r>
          <a:endParaRPr lang="ru-RU" dirty="0"/>
        </a:p>
      </dgm:t>
    </dgm:pt>
    <dgm:pt modelId="{B809B102-8724-4035-8CD8-77E9326BABA2}" type="parTrans" cxnId="{5431DDC3-C80A-4639-B3E7-E66488C07786}">
      <dgm:prSet/>
      <dgm:spPr/>
      <dgm:t>
        <a:bodyPr/>
        <a:lstStyle/>
        <a:p>
          <a:endParaRPr lang="ru-RU"/>
        </a:p>
      </dgm:t>
    </dgm:pt>
    <dgm:pt modelId="{9A40671C-F4BF-442B-B7B3-1DA572BF9A78}" type="sibTrans" cxnId="{5431DDC3-C80A-4639-B3E7-E66488C07786}">
      <dgm:prSet/>
      <dgm:spPr/>
      <dgm:t>
        <a:bodyPr/>
        <a:lstStyle/>
        <a:p>
          <a:endParaRPr lang="ru-RU"/>
        </a:p>
      </dgm:t>
    </dgm:pt>
    <dgm:pt modelId="{FB70D3BF-15C9-4E74-B01C-5CADAC78D35C}">
      <dgm:prSet phldrT="[Текст]"/>
      <dgm:spPr/>
      <dgm:t>
        <a:bodyPr/>
        <a:lstStyle/>
        <a:p>
          <a:r>
            <a:rPr lang="ru-RU" dirty="0"/>
            <a:t>(ведёт учитель информатики)</a:t>
          </a:r>
        </a:p>
      </dgm:t>
    </dgm:pt>
    <dgm:pt modelId="{4A845A81-3284-4468-9887-3D401A3F0D5F}" type="parTrans" cxnId="{73ED6DC4-8BFB-4857-BCED-5745552A205A}">
      <dgm:prSet/>
      <dgm:spPr/>
      <dgm:t>
        <a:bodyPr/>
        <a:lstStyle/>
        <a:p>
          <a:endParaRPr lang="ru-RU"/>
        </a:p>
      </dgm:t>
    </dgm:pt>
    <dgm:pt modelId="{E8CA6CA3-9CF4-4FAC-B2E0-A7C352258B3C}" type="sibTrans" cxnId="{73ED6DC4-8BFB-4857-BCED-5745552A205A}">
      <dgm:prSet/>
      <dgm:spPr/>
      <dgm:t>
        <a:bodyPr/>
        <a:lstStyle/>
        <a:p>
          <a:endParaRPr lang="ru-RU"/>
        </a:p>
      </dgm:t>
    </dgm:pt>
    <dgm:pt modelId="{5C47F6E5-B1BC-4748-B70C-B6448A54A4B8}">
      <dgm:prSet phldrT="[Текст]"/>
      <dgm:spPr/>
      <dgm:t>
        <a:bodyPr/>
        <a:lstStyle/>
        <a:p>
          <a:r>
            <a:rPr lang="ru-RU" dirty="0"/>
            <a:t>Алгоритмы и структуры данных</a:t>
          </a:r>
        </a:p>
      </dgm:t>
    </dgm:pt>
    <dgm:pt modelId="{BE44A13F-8A00-4D8F-AC42-E56606147685}" type="parTrans" cxnId="{6C1D33BD-5673-4FF6-8C08-A0A81AD49990}">
      <dgm:prSet/>
      <dgm:spPr/>
      <dgm:t>
        <a:bodyPr/>
        <a:lstStyle/>
        <a:p>
          <a:endParaRPr lang="ru-RU"/>
        </a:p>
      </dgm:t>
    </dgm:pt>
    <dgm:pt modelId="{338F2F5A-162A-4AE7-9336-7D6AEB0E6BD4}" type="sibTrans" cxnId="{6C1D33BD-5673-4FF6-8C08-A0A81AD49990}">
      <dgm:prSet/>
      <dgm:spPr/>
      <dgm:t>
        <a:bodyPr/>
        <a:lstStyle/>
        <a:p>
          <a:endParaRPr lang="ru-RU"/>
        </a:p>
      </dgm:t>
    </dgm:pt>
    <dgm:pt modelId="{1987AAF1-13FC-496F-AEBD-AA95C6FC77DB}">
      <dgm:prSet phldrT="[Текст]"/>
      <dgm:spPr/>
      <dgm:t>
        <a:bodyPr/>
        <a:lstStyle/>
        <a:p>
          <a:r>
            <a:rPr lang="ru-RU" dirty="0"/>
            <a:t>(ведёт учитель информатики)</a:t>
          </a:r>
        </a:p>
      </dgm:t>
    </dgm:pt>
    <dgm:pt modelId="{154DAEBA-3F4C-4857-9DEF-4FE03366B3FC}" type="parTrans" cxnId="{51A54653-C9F3-451B-AC2B-BDE2E0745C8A}">
      <dgm:prSet/>
      <dgm:spPr/>
      <dgm:t>
        <a:bodyPr/>
        <a:lstStyle/>
        <a:p>
          <a:endParaRPr lang="ru-RU"/>
        </a:p>
      </dgm:t>
    </dgm:pt>
    <dgm:pt modelId="{DD1F03E2-CE63-4185-992D-5164CBB75458}" type="sibTrans" cxnId="{51A54653-C9F3-451B-AC2B-BDE2E0745C8A}">
      <dgm:prSet/>
      <dgm:spPr/>
      <dgm:t>
        <a:bodyPr/>
        <a:lstStyle/>
        <a:p>
          <a:endParaRPr lang="ru-RU"/>
        </a:p>
      </dgm:t>
    </dgm:pt>
    <dgm:pt modelId="{D2A2B4AE-B952-4890-97AE-AB3AB5DFDFCC}" type="pres">
      <dgm:prSet presAssocID="{5AAD7B2B-1D15-4DDB-B641-6DBE689C67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6C48CA-4AF1-41F2-B17C-E037E2CDD528}" type="pres">
      <dgm:prSet presAssocID="{98823F67-8E0E-4F1E-BA9A-2059652A8798}" presName="parentText" presStyleLbl="node1" presStyleIdx="0" presStyleCnt="2" custLinFactNeighborY="3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4F066-E7C0-4A72-9200-62638F2E185E}" type="pres">
      <dgm:prSet presAssocID="{98823F67-8E0E-4F1E-BA9A-2059652A879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E5E5A-911D-417B-8982-14F7658ED4FC}" type="pres">
      <dgm:prSet presAssocID="{5C47F6E5-B1BC-4748-B70C-B6448A54A4B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BA363-BDAD-445C-B7D3-4A934D784AA7}" type="pres">
      <dgm:prSet presAssocID="{5C47F6E5-B1BC-4748-B70C-B6448A54A4B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1A19E7-87A2-43C3-8BDF-CE91D7D9331A}" type="presOf" srcId="{1987AAF1-13FC-496F-AEBD-AA95C6FC77DB}" destId="{A7ABA363-BDAD-445C-B7D3-4A934D784AA7}" srcOrd="0" destOrd="0" presId="urn:microsoft.com/office/officeart/2005/8/layout/vList2"/>
    <dgm:cxn modelId="{6C1D33BD-5673-4FF6-8C08-A0A81AD49990}" srcId="{5AAD7B2B-1D15-4DDB-B641-6DBE689C67AB}" destId="{5C47F6E5-B1BC-4748-B70C-B6448A54A4B8}" srcOrd="1" destOrd="0" parTransId="{BE44A13F-8A00-4D8F-AC42-E56606147685}" sibTransId="{338F2F5A-162A-4AE7-9336-7D6AEB0E6BD4}"/>
    <dgm:cxn modelId="{F56B101D-5D9C-4F2B-9B08-AB30D51B84C6}" type="presOf" srcId="{FB70D3BF-15C9-4E74-B01C-5CADAC78D35C}" destId="{2644F066-E7C0-4A72-9200-62638F2E185E}" srcOrd="0" destOrd="0" presId="urn:microsoft.com/office/officeart/2005/8/layout/vList2"/>
    <dgm:cxn modelId="{73ED6DC4-8BFB-4857-BCED-5745552A205A}" srcId="{98823F67-8E0E-4F1E-BA9A-2059652A8798}" destId="{FB70D3BF-15C9-4E74-B01C-5CADAC78D35C}" srcOrd="0" destOrd="0" parTransId="{4A845A81-3284-4468-9887-3D401A3F0D5F}" sibTransId="{E8CA6CA3-9CF4-4FAC-B2E0-A7C352258B3C}"/>
    <dgm:cxn modelId="{E27ECC28-DEAB-4E9C-8DFA-D98712E555B9}" type="presOf" srcId="{98823F67-8E0E-4F1E-BA9A-2059652A8798}" destId="{916C48CA-4AF1-41F2-B17C-E037E2CDD528}" srcOrd="0" destOrd="0" presId="urn:microsoft.com/office/officeart/2005/8/layout/vList2"/>
    <dgm:cxn modelId="{674C01B9-70B4-420C-BC5B-8AFF5E5D2115}" type="presOf" srcId="{5AAD7B2B-1D15-4DDB-B641-6DBE689C67AB}" destId="{D2A2B4AE-B952-4890-97AE-AB3AB5DFDFCC}" srcOrd="0" destOrd="0" presId="urn:microsoft.com/office/officeart/2005/8/layout/vList2"/>
    <dgm:cxn modelId="{5431DDC3-C80A-4639-B3E7-E66488C07786}" srcId="{5AAD7B2B-1D15-4DDB-B641-6DBE689C67AB}" destId="{98823F67-8E0E-4F1E-BA9A-2059652A8798}" srcOrd="0" destOrd="0" parTransId="{B809B102-8724-4035-8CD8-77E9326BABA2}" sibTransId="{9A40671C-F4BF-442B-B7B3-1DA572BF9A78}"/>
    <dgm:cxn modelId="{51A54653-C9F3-451B-AC2B-BDE2E0745C8A}" srcId="{5C47F6E5-B1BC-4748-B70C-B6448A54A4B8}" destId="{1987AAF1-13FC-496F-AEBD-AA95C6FC77DB}" srcOrd="0" destOrd="0" parTransId="{154DAEBA-3F4C-4857-9DEF-4FE03366B3FC}" sibTransId="{DD1F03E2-CE63-4185-992D-5164CBB75458}"/>
    <dgm:cxn modelId="{0378C74E-D122-4C70-A941-736CBB564AA0}" type="presOf" srcId="{5C47F6E5-B1BC-4748-B70C-B6448A54A4B8}" destId="{3FBE5E5A-911D-417B-8982-14F7658ED4FC}" srcOrd="0" destOrd="0" presId="urn:microsoft.com/office/officeart/2005/8/layout/vList2"/>
    <dgm:cxn modelId="{F06A8910-A304-4ADA-A2A3-7CD431347019}" type="presParOf" srcId="{D2A2B4AE-B952-4890-97AE-AB3AB5DFDFCC}" destId="{916C48CA-4AF1-41F2-B17C-E037E2CDD528}" srcOrd="0" destOrd="0" presId="urn:microsoft.com/office/officeart/2005/8/layout/vList2"/>
    <dgm:cxn modelId="{0B10E5F0-5D66-4700-9A55-5836637FFBD8}" type="presParOf" srcId="{D2A2B4AE-B952-4890-97AE-AB3AB5DFDFCC}" destId="{2644F066-E7C0-4A72-9200-62638F2E185E}" srcOrd="1" destOrd="0" presId="urn:microsoft.com/office/officeart/2005/8/layout/vList2"/>
    <dgm:cxn modelId="{E2B3E3D9-C89A-44FB-83AF-B7EC767FAE15}" type="presParOf" srcId="{D2A2B4AE-B952-4890-97AE-AB3AB5DFDFCC}" destId="{3FBE5E5A-911D-417B-8982-14F7658ED4FC}" srcOrd="2" destOrd="0" presId="urn:microsoft.com/office/officeart/2005/8/layout/vList2"/>
    <dgm:cxn modelId="{8F791BBC-81CD-4F83-8B1B-06E964B3541A}" type="presParOf" srcId="{D2A2B4AE-B952-4890-97AE-AB3AB5DFDFCC}" destId="{A7ABA363-BDAD-445C-B7D3-4A934D784AA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BAE09-276B-4DAF-AE0F-9E1AD6BB7C58}">
      <dsp:nvSpPr>
        <dsp:cNvPr id="0" name=""/>
        <dsp:cNvSpPr/>
      </dsp:nvSpPr>
      <dsp:spPr>
        <a:xfrm>
          <a:off x="767226" y="2231"/>
          <a:ext cx="2364357" cy="1418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Самостоятельная работа</a:t>
          </a:r>
        </a:p>
      </dsp:txBody>
      <dsp:txXfrm>
        <a:off x="767226" y="2231"/>
        <a:ext cx="2364357" cy="1418614"/>
      </dsp:txXfrm>
    </dsp:sp>
    <dsp:sp modelId="{C599F03A-8F20-43B4-BC11-523F50C76F32}">
      <dsp:nvSpPr>
        <dsp:cNvPr id="0" name=""/>
        <dsp:cNvSpPr/>
      </dsp:nvSpPr>
      <dsp:spPr>
        <a:xfrm>
          <a:off x="3368019" y="2231"/>
          <a:ext cx="2364357" cy="14186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Индивидуальные консультации</a:t>
          </a:r>
        </a:p>
      </dsp:txBody>
      <dsp:txXfrm>
        <a:off x="3368019" y="2231"/>
        <a:ext cx="2364357" cy="1418614"/>
      </dsp:txXfrm>
    </dsp:sp>
    <dsp:sp modelId="{6E2E7D72-FC38-450A-A623-A0D1FBAF2344}">
      <dsp:nvSpPr>
        <dsp:cNvPr id="0" name=""/>
        <dsp:cNvSpPr/>
      </dsp:nvSpPr>
      <dsp:spPr>
        <a:xfrm>
          <a:off x="767226" y="1657281"/>
          <a:ext cx="2364357" cy="14186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Дополнительное оборудование</a:t>
          </a:r>
        </a:p>
      </dsp:txBody>
      <dsp:txXfrm>
        <a:off x="767226" y="1657281"/>
        <a:ext cx="2364357" cy="1418614"/>
      </dsp:txXfrm>
    </dsp:sp>
    <dsp:sp modelId="{B5D4D607-D473-4664-878A-032DD045E504}">
      <dsp:nvSpPr>
        <dsp:cNvPr id="0" name=""/>
        <dsp:cNvSpPr/>
      </dsp:nvSpPr>
      <dsp:spPr>
        <a:xfrm>
          <a:off x="3368019" y="1657281"/>
          <a:ext cx="2364357" cy="14186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Оборудование ЦО ТР</a:t>
          </a:r>
        </a:p>
      </dsp:txBody>
      <dsp:txXfrm>
        <a:off x="3368019" y="1657281"/>
        <a:ext cx="2364357" cy="1418614"/>
      </dsp:txXfrm>
    </dsp:sp>
    <dsp:sp modelId="{BF4CF3D8-CB5B-4AE9-BA11-948D46ECE6B2}">
      <dsp:nvSpPr>
        <dsp:cNvPr id="0" name=""/>
        <dsp:cNvSpPr/>
      </dsp:nvSpPr>
      <dsp:spPr>
        <a:xfrm>
          <a:off x="2067623" y="3312332"/>
          <a:ext cx="2364357" cy="141861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Учебные курсы</a:t>
          </a:r>
        </a:p>
      </dsp:txBody>
      <dsp:txXfrm>
        <a:off x="2067623" y="3312332"/>
        <a:ext cx="2364357" cy="14186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AA96E-395A-4139-BCC0-2F224DBA70BA}">
      <dsp:nvSpPr>
        <dsp:cNvPr id="0" name=""/>
        <dsp:cNvSpPr/>
      </dsp:nvSpPr>
      <dsp:spPr>
        <a:xfrm>
          <a:off x="0" y="785533"/>
          <a:ext cx="715394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FCDFF-05C6-4FC2-9A96-63B6ADEBB42F}">
      <dsp:nvSpPr>
        <dsp:cNvPr id="0" name=""/>
        <dsp:cNvSpPr/>
      </dsp:nvSpPr>
      <dsp:spPr>
        <a:xfrm>
          <a:off x="357697" y="298453"/>
          <a:ext cx="5007761" cy="974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81" tIns="0" rIns="189281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/>
            <a:t>Информатика</a:t>
          </a:r>
        </a:p>
      </dsp:txBody>
      <dsp:txXfrm>
        <a:off x="405252" y="346008"/>
        <a:ext cx="4912651" cy="879050"/>
      </dsp:txXfrm>
    </dsp:sp>
    <dsp:sp modelId="{1932DF54-D129-49B8-A683-A60925076710}">
      <dsp:nvSpPr>
        <dsp:cNvPr id="0" name=""/>
        <dsp:cNvSpPr/>
      </dsp:nvSpPr>
      <dsp:spPr>
        <a:xfrm>
          <a:off x="0" y="2282413"/>
          <a:ext cx="715394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FA5C7A-08DC-4684-93E8-E11E93C62E9D}">
      <dsp:nvSpPr>
        <dsp:cNvPr id="0" name=""/>
        <dsp:cNvSpPr/>
      </dsp:nvSpPr>
      <dsp:spPr>
        <a:xfrm>
          <a:off x="357697" y="1795333"/>
          <a:ext cx="5007761" cy="974160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81" tIns="0" rIns="189281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Индивидуальный проект</a:t>
          </a:r>
        </a:p>
      </dsp:txBody>
      <dsp:txXfrm>
        <a:off x="405252" y="1842888"/>
        <a:ext cx="4912651" cy="879050"/>
      </dsp:txXfrm>
    </dsp:sp>
    <dsp:sp modelId="{F766C104-941B-4EF5-9370-98EBF90FB498}">
      <dsp:nvSpPr>
        <dsp:cNvPr id="0" name=""/>
        <dsp:cNvSpPr/>
      </dsp:nvSpPr>
      <dsp:spPr>
        <a:xfrm>
          <a:off x="0" y="3719436"/>
          <a:ext cx="715394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1B051-A474-4D5A-AD22-568E1745C380}">
      <dsp:nvSpPr>
        <dsp:cNvPr id="0" name=""/>
        <dsp:cNvSpPr/>
      </dsp:nvSpPr>
      <dsp:spPr>
        <a:xfrm>
          <a:off x="357697" y="3292213"/>
          <a:ext cx="5007761" cy="97416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81" tIns="0" rIns="189281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/>
            <a:t>Физика</a:t>
          </a:r>
        </a:p>
      </dsp:txBody>
      <dsp:txXfrm>
        <a:off x="405252" y="3339768"/>
        <a:ext cx="4912651" cy="879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C48CA-4AF1-41F2-B17C-E037E2CDD528}">
      <dsp:nvSpPr>
        <dsp:cNvPr id="0" name=""/>
        <dsp:cNvSpPr/>
      </dsp:nvSpPr>
      <dsp:spPr>
        <a:xfrm>
          <a:off x="0" y="81424"/>
          <a:ext cx="7042441" cy="16309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Функциональное программирование</a:t>
          </a:r>
        </a:p>
      </dsp:txBody>
      <dsp:txXfrm>
        <a:off x="79618" y="161042"/>
        <a:ext cx="6883205" cy="1471744"/>
      </dsp:txXfrm>
    </dsp:sp>
    <dsp:sp modelId="{2644F066-E7C0-4A72-9200-62638F2E185E}">
      <dsp:nvSpPr>
        <dsp:cNvPr id="0" name=""/>
        <dsp:cNvSpPr/>
      </dsp:nvSpPr>
      <dsp:spPr>
        <a:xfrm>
          <a:off x="0" y="1685531"/>
          <a:ext cx="7042441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59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/>
            <a:t>(ведёт учитель информатики)</a:t>
          </a:r>
        </a:p>
      </dsp:txBody>
      <dsp:txXfrm>
        <a:off x="0" y="1685531"/>
        <a:ext cx="7042441" cy="678960"/>
      </dsp:txXfrm>
    </dsp:sp>
    <dsp:sp modelId="{3FBE5E5A-911D-417B-8982-14F7658ED4FC}">
      <dsp:nvSpPr>
        <dsp:cNvPr id="0" name=""/>
        <dsp:cNvSpPr/>
      </dsp:nvSpPr>
      <dsp:spPr>
        <a:xfrm>
          <a:off x="0" y="2364491"/>
          <a:ext cx="7042441" cy="163098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Программирование микроконтроллеров</a:t>
          </a:r>
        </a:p>
      </dsp:txBody>
      <dsp:txXfrm>
        <a:off x="79618" y="2444109"/>
        <a:ext cx="6883205" cy="1471744"/>
      </dsp:txXfrm>
    </dsp:sp>
    <dsp:sp modelId="{A7ABA363-BDAD-445C-B7D3-4A934D784AA7}">
      <dsp:nvSpPr>
        <dsp:cNvPr id="0" name=""/>
        <dsp:cNvSpPr/>
      </dsp:nvSpPr>
      <dsp:spPr>
        <a:xfrm>
          <a:off x="0" y="3995471"/>
          <a:ext cx="7042441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59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/>
            <a:t>(ведёт преподаватель – инженер)</a:t>
          </a:r>
        </a:p>
      </dsp:txBody>
      <dsp:txXfrm>
        <a:off x="0" y="3995471"/>
        <a:ext cx="7042441" cy="6789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C48CA-4AF1-41F2-B17C-E037E2CDD528}">
      <dsp:nvSpPr>
        <dsp:cNvPr id="0" name=""/>
        <dsp:cNvSpPr/>
      </dsp:nvSpPr>
      <dsp:spPr>
        <a:xfrm>
          <a:off x="0" y="81424"/>
          <a:ext cx="7042441" cy="16309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Основы программирования (</a:t>
          </a:r>
          <a:r>
            <a:rPr lang="en-US" sz="4100" kern="1200" dirty="0"/>
            <a:t>Python)</a:t>
          </a:r>
          <a:endParaRPr lang="ru-RU" sz="4100" kern="1200" dirty="0"/>
        </a:p>
      </dsp:txBody>
      <dsp:txXfrm>
        <a:off x="79618" y="161042"/>
        <a:ext cx="6883205" cy="1471744"/>
      </dsp:txXfrm>
    </dsp:sp>
    <dsp:sp modelId="{2644F066-E7C0-4A72-9200-62638F2E185E}">
      <dsp:nvSpPr>
        <dsp:cNvPr id="0" name=""/>
        <dsp:cNvSpPr/>
      </dsp:nvSpPr>
      <dsp:spPr>
        <a:xfrm>
          <a:off x="0" y="1685531"/>
          <a:ext cx="7042441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59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/>
            <a:t>(ведёт учитель информатики)</a:t>
          </a:r>
        </a:p>
      </dsp:txBody>
      <dsp:txXfrm>
        <a:off x="0" y="1685531"/>
        <a:ext cx="7042441" cy="678960"/>
      </dsp:txXfrm>
    </dsp:sp>
    <dsp:sp modelId="{3FBE5E5A-911D-417B-8982-14F7658ED4FC}">
      <dsp:nvSpPr>
        <dsp:cNvPr id="0" name=""/>
        <dsp:cNvSpPr/>
      </dsp:nvSpPr>
      <dsp:spPr>
        <a:xfrm>
          <a:off x="0" y="2364491"/>
          <a:ext cx="7042441" cy="163098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/>
            <a:t>Алгоритмы и структуры данных</a:t>
          </a:r>
        </a:p>
      </dsp:txBody>
      <dsp:txXfrm>
        <a:off x="79618" y="2444109"/>
        <a:ext cx="6883205" cy="1471744"/>
      </dsp:txXfrm>
    </dsp:sp>
    <dsp:sp modelId="{A7ABA363-BDAD-445C-B7D3-4A934D784AA7}">
      <dsp:nvSpPr>
        <dsp:cNvPr id="0" name=""/>
        <dsp:cNvSpPr/>
      </dsp:nvSpPr>
      <dsp:spPr>
        <a:xfrm>
          <a:off x="0" y="3995471"/>
          <a:ext cx="7042441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59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/>
            <a:t>(ведёт учитель информатики)</a:t>
          </a:r>
        </a:p>
      </dsp:txBody>
      <dsp:txXfrm>
        <a:off x="0" y="3995471"/>
        <a:ext cx="7042441" cy="67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8C675-FA75-4265-8B70-8F852666E767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62628-56D2-477C-9E7D-A41FF491CE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729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96D8A8-9028-4B5D-87F0-EDD6B39BF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300E5C-5640-4673-A290-5A31FF4A5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B6AC67-F415-43FC-8A1C-3E36D597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07C0-C20C-4264-88EC-4805A24343A8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D1D613-9F1B-45C3-8813-7AD0341C4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6CF6CA-4EC9-4513-9910-9785C982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1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4AFB5-BBFB-4830-A2E1-7ADE10354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20AD1-520A-4746-ADC6-A9BF8D121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4DCE0-383B-4944-8916-60B3A7FE8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0E81-46B7-4AA4-BC2A-A121A98C7380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A7F3FC-9EDD-4CCA-B580-A8F857909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38E78-E10B-4ED2-AB4E-888C1562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2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A38950A-7F1D-4206-89B2-B749AACAC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12CFE5-CE88-4EF7-9B4C-8C1DA82FE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4C6FEB-C70E-495B-866E-C8A23F90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B715F-1AA2-4B1E-AA45-F3BF9E8DE979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A06195-7418-48A4-A7D3-29035E1B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E34467-3626-4B4B-A0EC-728A4485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9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3C1DB-E29A-4A66-ADE5-AAF8576C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E5163F-F5A4-4AFC-8EA6-84D3D4644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287989-57A3-40AC-AC6B-A5409EDC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45B0-CAC5-4D92-A8BA-6A2010AD25CD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79661C-0101-4AD8-A1C3-A1EA62D54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011A22-BE59-4E12-8FDB-25C35F3C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5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68C0A-65B3-4E1A-A2A6-E2F5919D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3401E5-5023-4AE6-9415-C8ECDB66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55E6B0-FE16-4132-B30D-0B700DD4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ACCC3-D856-4D6B-84C0-B273EED696DC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AE0657-CF92-441F-907F-6F8769F6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91DB4D-71F3-4063-A624-0D29DCFD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8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57A446-4A14-4BFC-A5A9-4325AA56C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B24FD2-E2EA-4ED2-A22C-2E7A6958C8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126B-AC81-4215-86A7-6DBC898CB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8B284B-B079-4EB3-8CCF-84A687468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5607-D222-43DA-8C30-D72366EDB8F6}" type="datetime1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730473-5957-4906-91E7-3575ED37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D668E2-CB9C-49DC-B3F9-4B5A5A7A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00FF9-5AC2-4E0A-9419-D773F4D9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61A910-9186-4461-8355-2930B2461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1A419-0C88-462D-92E8-0B3FCA44A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FC310A-6B3C-472F-8512-2CB8F956B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9A2BCD-5806-4D1E-AC1B-DAA5389FC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B22466-A51A-413D-8FDF-38F30559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FB59-7389-46A3-BA68-72016D1AD94B}" type="datetime1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D711F9E-7AD1-4D49-964E-2779039A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652DA9-18D0-4E20-BF04-F38397C3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8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A6F7F-CAF1-45DB-B3A2-AAFC43BB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CDAD443-1791-43EB-A553-0F1A7204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24CFA-DB42-427F-963E-72701202C432}" type="datetime1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7283CE1-32DD-4C01-977F-9981E5CE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72AB59-55D1-4744-A2D4-5B62D2AF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40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FD63B8-76C9-462D-B0F2-9CA2C67A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17BA-F28B-40B2-94F0-5180104FFF61}" type="datetime1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BAAE09-142E-442A-B02C-B282834D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E9D000-6079-4CD8-9C76-BE0E77C5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6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D5BA9-4FFE-4D60-AD0A-094A4EFF1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696C4C-8DE2-44C3-A2F1-AB011178F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9F0A43C-C6E2-4F95-84AE-255038B50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20C886-C332-47CD-9474-1D84131D7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BE98-12CF-48AD-8A0C-E1479A4B0892}" type="datetime1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684334-8009-411B-BF9A-05F6ABDC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191A5B-E0ED-46AB-8B1C-DDF5ED53C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25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5209B-00DD-4FDF-9131-F0D102823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A2DB9A5-8AD6-4705-8AA8-E512C799FB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F8A3DB-11D8-4394-BA7F-0D510A158D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0F6C05-7419-470F-A89A-7B53DDB6B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FC29-B9A2-4705-B593-C7BBC1B05DAA}" type="datetime1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258663-9682-48A2-A1ED-D76F06FD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5C3B66-04CE-424A-BF41-431CF5F4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30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613E23-184B-45A7-9188-36B1A68F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F84298-0D5A-42BD-9AF0-187A923FF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64A3C1-4C63-423B-814A-D3FFC7E3B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BDD8E-C629-4AEA-BA99-63D0C72BA898}" type="datetime1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97337A-348F-48C8-B63F-16F1F0310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227169-BA4F-48D0-BBCF-54A412899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2363-35C2-48CE-9686-29DC3F677A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72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A1D97-4D92-48EB-A12A-6C40C65F0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398" y="122282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Проекты по робототехнике с использованием ресурсов ЦО «Точка роста»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5A66C6-0C76-4FB5-848D-F99585D30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0892" y="3821796"/>
            <a:ext cx="5117284" cy="1875974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Пармёнова Любовь Валерьевна, </a:t>
            </a:r>
          </a:p>
          <a:p>
            <a:pPr algn="l"/>
            <a:r>
              <a:rPr lang="ru-RU" dirty="0"/>
              <a:t>учитель информатики МОУ СШ № 2,</a:t>
            </a:r>
          </a:p>
          <a:p>
            <a:pPr algn="l"/>
            <a:r>
              <a:rPr lang="ru-RU" dirty="0"/>
              <a:t>руководитель центра «Точка роста»,</a:t>
            </a:r>
          </a:p>
          <a:p>
            <a:pPr algn="l"/>
            <a:r>
              <a:rPr lang="ru-RU" dirty="0"/>
              <a:t>г. Переславль-Залесский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AC91FE0-22C9-4C40-A342-0C4E206E3884}"/>
              </a:ext>
            </a:extLst>
          </p:cNvPr>
          <p:cNvSpPr txBox="1">
            <a:spLocks/>
          </p:cNvSpPr>
          <p:nvPr/>
        </p:nvSpPr>
        <p:spPr>
          <a:xfrm>
            <a:off x="1617677" y="6038005"/>
            <a:ext cx="7866077" cy="523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2024 г.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B1C3C6-645E-407F-A531-A2ACCE9CD5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77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80" y="54659"/>
            <a:ext cx="5824056" cy="1419771"/>
          </a:xfrm>
        </p:spPr>
        <p:txBody>
          <a:bodyPr>
            <a:normAutofit/>
          </a:bodyPr>
          <a:lstStyle/>
          <a:p>
            <a:r>
              <a:rPr lang="ru-RU" dirty="0"/>
              <a:t>Ярмарка проектов (ЯГТУ, 30 мая 2024 г.)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EE2DFE3-4A4F-4201-8DDC-C92A3D84779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77188" y="2250804"/>
            <a:ext cx="5037589" cy="377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004814E-9A91-4A5A-A612-F835CC605CF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90133" y="2250804"/>
            <a:ext cx="5037590" cy="37781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Номер слайда 15">
            <a:extLst>
              <a:ext uri="{FF2B5EF4-FFF2-40B4-BE49-F238E27FC236}">
                <a16:creationId xmlns:a16="http://schemas.microsoft.com/office/drawing/2014/main" id="{E8EA15BD-C66E-4FBA-8F3F-993CBA5D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602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80" y="54659"/>
            <a:ext cx="5824056" cy="1419771"/>
          </a:xfrm>
        </p:spPr>
        <p:txBody>
          <a:bodyPr>
            <a:normAutofit/>
          </a:bodyPr>
          <a:lstStyle/>
          <a:p>
            <a:r>
              <a:rPr lang="ru-RU" dirty="0"/>
              <a:t>Ярмарка проектов (ЯГТУ, 30 мая 2024 г.)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68AB58-F0E1-4DCC-95EC-94E6EC462A35}"/>
              </a:ext>
            </a:extLst>
          </p:cNvPr>
          <p:cNvSpPr txBox="1"/>
          <p:nvPr/>
        </p:nvSpPr>
        <p:spPr>
          <a:xfrm>
            <a:off x="5142451" y="1493240"/>
            <a:ext cx="55451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Темы проектов, заявленных на Ярмарку</a:t>
            </a:r>
            <a:r>
              <a:rPr lang="en-US" sz="2800" dirty="0"/>
              <a:t>:</a:t>
            </a:r>
          </a:p>
          <a:p>
            <a:pPr marL="457200" lvl="0" indent="-457200">
              <a:buFontTx/>
              <a:buChar char="-"/>
            </a:pPr>
            <a:r>
              <a:rPr lang="ru-RU" sz="2800" dirty="0"/>
              <a:t>реализация мобильного робота</a:t>
            </a:r>
            <a:endParaRPr lang="en-US" sz="2800" dirty="0"/>
          </a:p>
          <a:p>
            <a:pPr lvl="0"/>
            <a:r>
              <a:rPr lang="en-US" sz="2800" dirty="0"/>
              <a:t>     </a:t>
            </a:r>
            <a:r>
              <a:rPr lang="ru-RU" sz="2800" dirty="0"/>
              <a:t> на платформе </a:t>
            </a:r>
            <a:r>
              <a:rPr lang="en-US" sz="2800" dirty="0"/>
              <a:t>Arduino</a:t>
            </a:r>
            <a:endParaRPr lang="ru-RU" sz="2800" dirty="0"/>
          </a:p>
          <a:p>
            <a:pPr marL="457200" indent="-457200">
              <a:buFontTx/>
              <a:buChar char="-"/>
            </a:pPr>
            <a:r>
              <a:rPr lang="ru-RU" sz="2800" dirty="0"/>
              <a:t>реализация приложения для</a:t>
            </a:r>
            <a:r>
              <a:rPr lang="en-US" sz="2800" dirty="0"/>
              <a:t> </a:t>
            </a:r>
            <a:r>
              <a:rPr lang="ru-RU" sz="2800" dirty="0"/>
              <a:t>построения графиков функций</a:t>
            </a:r>
          </a:p>
          <a:p>
            <a:pPr marL="457200" indent="-457200">
              <a:buFontTx/>
              <a:buChar char="-"/>
            </a:pPr>
            <a:r>
              <a:rPr lang="ru-RU" sz="2800" dirty="0"/>
              <a:t>игра «Пинг-понг» на базе конструктора </a:t>
            </a:r>
            <a:r>
              <a:rPr lang="en-US" sz="2800" dirty="0"/>
              <a:t>Tetra</a:t>
            </a:r>
            <a:endParaRPr lang="ru-RU" sz="28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D4DF831-75C4-48F0-9F00-FED22A5993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96762" y="2133950"/>
            <a:ext cx="5125672" cy="38442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9FB47D-633D-46DA-A2BC-46ADB898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80" y="54659"/>
            <a:ext cx="7946470" cy="1337913"/>
          </a:xfrm>
        </p:spPr>
        <p:txBody>
          <a:bodyPr>
            <a:normAutofit/>
          </a:bodyPr>
          <a:lstStyle/>
          <a:p>
            <a:r>
              <a:rPr lang="ru-RU" dirty="0"/>
              <a:t>Используем на уроках информатики во</a:t>
            </a:r>
            <a:r>
              <a:rPr lang="en-US" dirty="0"/>
              <a:t> </a:t>
            </a:r>
            <a:r>
              <a:rPr lang="ru-RU" dirty="0"/>
              <a:t>2 классе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68AB58-F0E1-4DCC-95EC-94E6EC462A35}"/>
              </a:ext>
            </a:extLst>
          </p:cNvPr>
          <p:cNvSpPr txBox="1"/>
          <p:nvPr/>
        </p:nvSpPr>
        <p:spPr>
          <a:xfrm>
            <a:off x="4957894" y="1573601"/>
            <a:ext cx="55283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Тема «Устройства ввода информации (получение информации из внешнего мира</a:t>
            </a:r>
            <a:r>
              <a:rPr lang="en-US" sz="2800" dirty="0"/>
              <a:t>: </a:t>
            </a:r>
            <a:r>
              <a:rPr lang="ru-RU" sz="2800" dirty="0"/>
              <a:t>датчики)»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A7BA288-A54D-4119-B858-3FF661F993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148" y="1596338"/>
            <a:ext cx="3716546" cy="48404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1A506BF-21B2-4449-8CF4-6183DC2E58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7894" y="4941925"/>
            <a:ext cx="7016806" cy="1460303"/>
          </a:xfrm>
          <a:prstGeom prst="rect">
            <a:avLst/>
          </a:prstGeom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7FFF3E-950D-4730-9822-4A268062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502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80" y="54659"/>
            <a:ext cx="8567256" cy="1346302"/>
          </a:xfrm>
        </p:spPr>
        <p:txBody>
          <a:bodyPr>
            <a:normAutofit/>
          </a:bodyPr>
          <a:lstStyle/>
          <a:p>
            <a:r>
              <a:rPr lang="ru-RU" dirty="0"/>
              <a:t>Текущий учебный год (2024 - 2025)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68AB58-F0E1-4DCC-95EC-94E6EC462A35}"/>
              </a:ext>
            </a:extLst>
          </p:cNvPr>
          <p:cNvSpPr txBox="1"/>
          <p:nvPr/>
        </p:nvSpPr>
        <p:spPr>
          <a:xfrm>
            <a:off x="778080" y="2013359"/>
            <a:ext cx="67699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/>
              <a:t>Успешно прошла защита тем индивидуальных проектов в</a:t>
            </a:r>
            <a:r>
              <a:rPr lang="en-US" sz="2800" dirty="0"/>
              <a:t> </a:t>
            </a:r>
            <a:r>
              <a:rPr lang="ru-RU" sz="2800" dirty="0"/>
              <a:t>10 классе (по реализации робототехнических устройств  на  платформе </a:t>
            </a:r>
            <a:r>
              <a:rPr lang="en-US" sz="2800" dirty="0" err="1"/>
              <a:t>Iskra</a:t>
            </a:r>
            <a:r>
              <a:rPr lang="en-US" sz="2800" dirty="0"/>
              <a:t> JS </a:t>
            </a:r>
            <a:r>
              <a:rPr lang="ru-RU" sz="2800" dirty="0"/>
              <a:t>– модель ж</a:t>
            </a:r>
            <a:r>
              <a:rPr lang="en-US" sz="2800" dirty="0"/>
              <a:t>/</a:t>
            </a:r>
            <a:r>
              <a:rPr lang="ru-RU" sz="2800" dirty="0"/>
              <a:t>д  переезда, парктроник, умное освещение)</a:t>
            </a:r>
            <a:endParaRPr lang="en-US" sz="28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8F5BA54-50F9-4EB2-8BB2-C12A7C61672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2843" y="2339789"/>
            <a:ext cx="2415254" cy="2960633"/>
          </a:xfrm>
          <a:prstGeom prst="rect">
            <a:avLst/>
          </a:prstGeom>
        </p:spPr>
      </p:pic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0B63D3B2-E6AB-47DC-B2AB-93C68F5A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42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3FBE3-8C71-4304-9B0A-7B581D3B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41" y="53799"/>
            <a:ext cx="8647281" cy="1296829"/>
          </a:xfrm>
        </p:spPr>
        <p:txBody>
          <a:bodyPr/>
          <a:lstStyle/>
          <a:p>
            <a:r>
              <a:rPr lang="ru-RU" dirty="0"/>
              <a:t>Перспективы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F0D2293-B6D7-45D8-B686-F789809C751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9922" y="65080"/>
            <a:ext cx="2938616" cy="15791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4E3C17-AE95-40FD-BCF3-20E11A106F70}"/>
              </a:ext>
            </a:extLst>
          </p:cNvPr>
          <p:cNvSpPr txBox="1"/>
          <p:nvPr/>
        </p:nvSpPr>
        <p:spPr>
          <a:xfrm>
            <a:off x="502641" y="1644242"/>
            <a:ext cx="56632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сегодняшний день курсы «Программирование в </a:t>
            </a:r>
            <a:r>
              <a:rPr lang="en-US" sz="2400" dirty="0"/>
              <a:t>Scratch</a:t>
            </a:r>
            <a:r>
              <a:rPr lang="ru-RU" sz="2400" dirty="0"/>
              <a:t>» - доп. обр.</a:t>
            </a:r>
            <a:r>
              <a:rPr lang="en-US" sz="2400" dirty="0"/>
              <a:t> </a:t>
            </a:r>
            <a:r>
              <a:rPr lang="ru-RU" sz="2400" dirty="0"/>
              <a:t>и «Робототехника (</a:t>
            </a:r>
            <a:r>
              <a:rPr lang="en-US" sz="2400" dirty="0"/>
              <a:t>Tetra</a:t>
            </a:r>
            <a:r>
              <a:rPr lang="ru-RU" sz="2400" dirty="0"/>
              <a:t>) – </a:t>
            </a:r>
            <a:r>
              <a:rPr lang="ru-RU" sz="2400" dirty="0" err="1"/>
              <a:t>вн</a:t>
            </a:r>
            <a:r>
              <a:rPr lang="ru-RU" sz="2400" dirty="0"/>
              <a:t>. </a:t>
            </a:r>
            <a:r>
              <a:rPr lang="ru-RU" sz="2400" dirty="0" err="1"/>
              <a:t>деят</a:t>
            </a:r>
            <a:r>
              <a:rPr lang="ru-RU" sz="2400" dirty="0"/>
              <a:t>.»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являются основой для дальнейшего изучения программирования и робототехники в средней и старшей школе,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/>
              <a:t>есть группы второго года обучения – подрастает поколение с хорошей базой для изучения робототехники в старшей школе</a:t>
            </a:r>
            <a:endParaRPr lang="en-US" sz="2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E1CCB3-E4E4-471A-8D08-0E392640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14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BF0304A-D787-4B9F-B72A-C9265D79613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55966" y="1996514"/>
            <a:ext cx="5175659" cy="3450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161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273" y="246549"/>
            <a:ext cx="8491397" cy="1419771"/>
          </a:xfrm>
        </p:spPr>
        <p:txBody>
          <a:bodyPr>
            <a:normAutofit/>
          </a:bodyPr>
          <a:lstStyle/>
          <a:p>
            <a:r>
              <a:rPr lang="ru-RU" dirty="0"/>
              <a:t>Проектная деятельность </a:t>
            </a:r>
            <a:br>
              <a:rPr lang="ru-RU" dirty="0"/>
            </a:br>
            <a:r>
              <a:rPr lang="ru-RU" dirty="0"/>
              <a:t>(10 класс, профильный уровень)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E6890379-49F2-4C4F-AAC7-E263BBD083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175547"/>
              </p:ext>
            </p:extLst>
          </p:nvPr>
        </p:nvGraphicFramePr>
        <p:xfrm>
          <a:off x="261923" y="1878273"/>
          <a:ext cx="6499604" cy="4733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4D23291-488D-4158-A79A-E4DBDF1744A8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8508" y="1878273"/>
            <a:ext cx="5281569" cy="39611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6038CE-1CE1-40FF-ABEA-18770212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21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9" y="163716"/>
            <a:ext cx="7953461" cy="1329524"/>
          </a:xfrm>
        </p:spPr>
        <p:txBody>
          <a:bodyPr/>
          <a:lstStyle/>
          <a:p>
            <a:r>
              <a:rPr lang="ru-RU" dirty="0"/>
              <a:t>Учебные курсы (общее образование)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ED093873-FD15-44E2-9956-D1A137836D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7508351"/>
              </p:ext>
            </p:extLst>
          </p:nvPr>
        </p:nvGraphicFramePr>
        <p:xfrm>
          <a:off x="656206" y="1634066"/>
          <a:ext cx="7153945" cy="490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EFF41A82-9F39-4224-AF6A-2877FBB1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9" y="163716"/>
            <a:ext cx="7953461" cy="1329524"/>
          </a:xfrm>
        </p:spPr>
        <p:txBody>
          <a:bodyPr/>
          <a:lstStyle/>
          <a:p>
            <a:r>
              <a:rPr lang="ru-RU" dirty="0"/>
              <a:t>Учебные курсы (внеурочная деятельность)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ECA43B0F-81F9-460E-BC62-7BD5F9D3C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5483016"/>
              </p:ext>
            </p:extLst>
          </p:nvPr>
        </p:nvGraphicFramePr>
        <p:xfrm>
          <a:off x="876766" y="1644242"/>
          <a:ext cx="7042441" cy="472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D65105-C32C-490D-9C32-D07CBA3B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56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869" y="163716"/>
            <a:ext cx="7953461" cy="1329524"/>
          </a:xfrm>
        </p:spPr>
        <p:txBody>
          <a:bodyPr/>
          <a:lstStyle/>
          <a:p>
            <a:r>
              <a:rPr lang="ru-RU" dirty="0"/>
              <a:t>Учебные курсы (дополнительное образование)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ECA43B0F-81F9-460E-BC62-7BD5F9D3C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2698569"/>
              </p:ext>
            </p:extLst>
          </p:nvPr>
        </p:nvGraphicFramePr>
        <p:xfrm>
          <a:off x="876766" y="1644242"/>
          <a:ext cx="7042441" cy="4728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53BCC9-C43D-45A6-9BDE-FB260445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64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038" y="71437"/>
            <a:ext cx="7424955" cy="1352660"/>
          </a:xfrm>
        </p:spPr>
        <p:txBody>
          <a:bodyPr>
            <a:normAutofit/>
          </a:bodyPr>
          <a:lstStyle/>
          <a:p>
            <a:r>
              <a:rPr lang="ru-RU" dirty="0"/>
              <a:t>Оборудование, программное и методическое обеспечение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35E3C5-BD41-421D-8522-D6A6243B2E4C}"/>
              </a:ext>
            </a:extLst>
          </p:cNvPr>
          <p:cNvSpPr txBox="1"/>
          <p:nvPr/>
        </p:nvSpPr>
        <p:spPr>
          <a:xfrm>
            <a:off x="1249960" y="1501630"/>
            <a:ext cx="4966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000" dirty="0"/>
              <a:t>Ноутбуки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Наборы «Образовательный набор «</a:t>
            </a:r>
            <a:r>
              <a:rPr lang="ru-RU" sz="2000" dirty="0" err="1"/>
              <a:t>Амперка</a:t>
            </a:r>
            <a:r>
              <a:rPr lang="ru-RU" sz="20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Помещение ЦО «Точка роста»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83E709-F860-4876-9A64-FB3FB9B2C373}"/>
              </a:ext>
            </a:extLst>
          </p:cNvPr>
          <p:cNvSpPr txBox="1"/>
          <p:nvPr/>
        </p:nvSpPr>
        <p:spPr>
          <a:xfrm>
            <a:off x="1241571" y="2821735"/>
            <a:ext cx="615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000" dirty="0"/>
              <a:t>Инструментальные среды разработки программ на </a:t>
            </a:r>
            <a:r>
              <a:rPr lang="en-US" sz="2000" dirty="0"/>
              <a:t>Python </a:t>
            </a:r>
            <a:r>
              <a:rPr lang="ru-RU" sz="2000" dirty="0"/>
              <a:t>и </a:t>
            </a:r>
            <a:r>
              <a:rPr lang="en-US" sz="2000" dirty="0"/>
              <a:t>Arduino</a:t>
            </a:r>
            <a:endParaRPr lang="ru-RU" sz="2000" dirty="0"/>
          </a:p>
          <a:p>
            <a:pPr marL="285750" indent="-285750">
              <a:buFontTx/>
              <a:buChar char="-"/>
            </a:pPr>
            <a:r>
              <a:rPr lang="ru-RU" sz="2000" dirty="0"/>
              <a:t>Учебник к образовательному набору «</a:t>
            </a:r>
            <a:r>
              <a:rPr lang="ru-RU" sz="2000" dirty="0" err="1"/>
              <a:t>Амперка</a:t>
            </a:r>
            <a:r>
              <a:rPr lang="ru-RU" sz="20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Поурочные разработки по программированию, электронные книги - сборники задач по программированию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FF5428D-0085-46C8-B12E-5C00637AF3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6045" y="1786196"/>
            <a:ext cx="3278461" cy="42771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8AE350A-569F-459C-AC19-FD3F084E824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9960" y="4859873"/>
            <a:ext cx="4328719" cy="1869838"/>
          </a:xfrm>
          <a:prstGeom prst="rect">
            <a:avLst/>
          </a:prstGeom>
        </p:spPr>
      </p:pic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62D52BA6-5A1B-42EF-8BAB-BE882F49C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3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150" y="191444"/>
            <a:ext cx="5782110" cy="1117239"/>
          </a:xfrm>
        </p:spPr>
        <p:txBody>
          <a:bodyPr>
            <a:normAutofit/>
          </a:bodyPr>
          <a:lstStyle/>
          <a:p>
            <a:r>
              <a:rPr lang="ru-RU" dirty="0"/>
              <a:t>Результаты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5370AF-4EA5-4B91-A4FF-F33505798F06}"/>
              </a:ext>
            </a:extLst>
          </p:cNvPr>
          <p:cNvSpPr txBox="1"/>
          <p:nvPr/>
        </p:nvSpPr>
        <p:spPr>
          <a:xfrm>
            <a:off x="766150" y="1560352"/>
            <a:ext cx="1048710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Учащиеся получили возможности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Познакомиться с прикладными аспектами программирования </a:t>
            </a:r>
          </a:p>
          <a:p>
            <a:r>
              <a:rPr lang="ru-RU" sz="2400" dirty="0"/>
              <a:t>    (для микроконтроллеров, основа робототехники)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Узнать о направлениях в профессиональной деятельности, </a:t>
            </a:r>
          </a:p>
          <a:p>
            <a:r>
              <a:rPr lang="ru-RU" sz="2400" dirty="0"/>
              <a:t>     связанных с этой областью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Поработать с практикующим инженером, который непосредственно </a:t>
            </a:r>
          </a:p>
          <a:p>
            <a:r>
              <a:rPr lang="ru-RU" sz="2400" dirty="0"/>
              <a:t>    работает в этой области и встретиться с другими инженерами, кандидатами</a:t>
            </a:r>
          </a:p>
          <a:p>
            <a:r>
              <a:rPr lang="ru-RU" sz="2400" dirty="0"/>
              <a:t>    наук, работающими в этом и смежных исследовательских центрах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Успешно защитить индивидуальные проекты в 10 классе</a:t>
            </a:r>
          </a:p>
          <a:p>
            <a:pPr marL="285750" indent="-285750">
              <a:buFontTx/>
              <a:buChar char="-"/>
            </a:pPr>
            <a:r>
              <a:rPr lang="ru-RU" sz="2400" dirty="0"/>
              <a:t>Представить свои проекты на региональной ярмарке проектов </a:t>
            </a:r>
          </a:p>
          <a:p>
            <a:r>
              <a:rPr lang="ru-RU" sz="2400" dirty="0"/>
              <a:t>    ЦО «Точек роста» в мае 2024 г.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8BFC3F-E236-4F24-9A7F-C0A8F9CA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82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79" y="54659"/>
            <a:ext cx="8156195" cy="1419771"/>
          </a:xfrm>
        </p:spPr>
        <p:txBody>
          <a:bodyPr>
            <a:normAutofit fontScale="90000"/>
          </a:bodyPr>
          <a:lstStyle/>
          <a:p>
            <a:r>
              <a:rPr lang="ru-RU" dirty="0"/>
              <a:t>Встречи с инженерами в Институте программных систем РАН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982A37C-7D8F-4D71-A418-F54EFF3208D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6723" y="1439268"/>
            <a:ext cx="4479250" cy="51398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9DFBFA5-1F10-40B7-8EFC-5BE54C6761B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267" y="2105636"/>
            <a:ext cx="5005431" cy="37540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D0B7D317-B744-4CFD-9D28-EB9B02A9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65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36FB4-9773-419E-BB7E-CC6BB5D7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079" y="54659"/>
            <a:ext cx="8156195" cy="1419771"/>
          </a:xfrm>
        </p:spPr>
        <p:txBody>
          <a:bodyPr>
            <a:normAutofit/>
          </a:bodyPr>
          <a:lstStyle/>
          <a:p>
            <a:r>
              <a:rPr lang="ru-RU" dirty="0"/>
              <a:t>Встречи с научными сотрудниками ИПС РАН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E13284-AD72-4A6A-A2A7-9C00EBFA3D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5298" y="73469"/>
            <a:ext cx="2642010" cy="141977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8F0F24D-0E5F-4BA8-8C63-FFCB8AEF760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941" y="1415707"/>
            <a:ext cx="3782561" cy="50434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5416944-AC37-4854-9C24-2B614A516A6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6023" y="1415707"/>
            <a:ext cx="6071036" cy="50275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id="{ED31180C-D448-441B-B329-025B83CB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2363-35C2-48CE-9686-29DC3F677A7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9361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432</Words>
  <Application>Microsoft Office PowerPoint</Application>
  <PresentationFormat>Широкоэкранный</PresentationFormat>
  <Paragraphs>75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Тема Office</vt:lpstr>
      <vt:lpstr>Проекты по робототехнике с использованием ресурсов ЦО «Точка роста»</vt:lpstr>
      <vt:lpstr>Проектная деятельность  (10 класс, профильный уровень)</vt:lpstr>
      <vt:lpstr>Учебные курсы (общее образование)</vt:lpstr>
      <vt:lpstr>Учебные курсы (внеурочная деятельность)</vt:lpstr>
      <vt:lpstr>Учебные курсы (дополнительное образование)</vt:lpstr>
      <vt:lpstr>Оборудование, программное и методическое обеспечение </vt:lpstr>
      <vt:lpstr>Результаты </vt:lpstr>
      <vt:lpstr>Встречи с инженерами в Институте программных систем РАН</vt:lpstr>
      <vt:lpstr>Встречи с научными сотрудниками ИПС РАН</vt:lpstr>
      <vt:lpstr>Ярмарка проектов (ЯГТУ, 30 мая 2024 г.)</vt:lpstr>
      <vt:lpstr>Ярмарка проектов (ЯГТУ, 30 мая 2024 г.)</vt:lpstr>
      <vt:lpstr>Используем на уроках информатики во 2 классе</vt:lpstr>
      <vt:lpstr>Текущий учебный год (2024 - 2025)</vt:lpstr>
      <vt:lpstr>Перспективы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Ресурсы центра «Точка роста» для реализации индивидуального проекта</dc:title>
  <dc:creator>Пользователь</dc:creator>
  <cp:lastModifiedBy>biblioteka</cp:lastModifiedBy>
  <cp:revision>65</cp:revision>
  <dcterms:created xsi:type="dcterms:W3CDTF">2023-11-26T08:29:12Z</dcterms:created>
  <dcterms:modified xsi:type="dcterms:W3CDTF">2024-12-03T07:54:02Z</dcterms:modified>
</cp:coreProperties>
</file>