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1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61" r:id="rId26"/>
    <p:sldId id="262" r:id="rId27"/>
    <p:sldId id="291" r:id="rId28"/>
    <p:sldId id="290" r:id="rId29"/>
    <p:sldId id="263" r:id="rId30"/>
    <p:sldId id="264" r:id="rId31"/>
    <p:sldId id="266" r:id="rId32"/>
    <p:sldId id="268" r:id="rId33"/>
    <p:sldId id="292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4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AF320F-565D-4A56-9FEB-343F4BEE3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5F48E34-193D-49A3-97FF-871349D9C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001F67-C005-4AE7-8261-F96A6709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57-5CC9-47E6-92AF-D9676E770ED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A4E427-E1FF-4265-A0C5-D5C77299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BD0625-CD32-483F-8030-6B37E80C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660F-CF2E-4385-A759-F25163DA5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71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59CEC5-F146-4499-8E5F-491CF644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65BEA1F-9D94-4EA2-BA5E-6F298D323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CA9419-9F85-4DDC-84C1-2F3C7099C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57-5CC9-47E6-92AF-D9676E770ED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770E98-6112-4E7A-BFB7-1D389545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72A72D-BBB5-420B-B378-9F39FA47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660F-CF2E-4385-A759-F25163DA5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77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4EDB979-3A75-45F4-B0EC-A98C7D493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F06AA38-E1A5-4F95-9B5A-2C233E7EE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9F00DA-31C3-4CC8-89ED-1075E408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57-5CC9-47E6-92AF-D9676E770ED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54EC2B-8DF5-4BEF-9A1A-FEBEA046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CF5AC2-2546-4AF6-9914-AF6AF7D4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660F-CF2E-4385-A759-F25163DA5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02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FE4C9A-C9CB-4CC2-AB8A-F30D23C9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B045E5-1094-46B6-95DC-37C245190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17AD98-D385-4E68-84F6-BA65C18E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57-5CC9-47E6-92AF-D9676E770ED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FA74E6-86FF-4ECF-AA00-5D2740697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E24B1A-369D-4E63-8FAA-CE93989E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660F-CF2E-4385-A759-F25163DA5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2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2CAB1F-7962-43FD-A3C3-A3B6221C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F971DDB-5645-4C63-9B6A-04BEF41B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FE3A66-9BA6-4311-B8DC-5FBDFE81C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57-5CC9-47E6-92AF-D9676E770ED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E19AD5-E8B8-46D6-B88C-98FB1E91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ACD0BFF-F653-420C-B35F-036D630C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660F-CF2E-4385-A759-F25163DA5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96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41391D-CDA1-448C-8C17-18D2D277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ED25BA-BE1D-42D3-A80E-9C7E2D728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C6A154-D0CD-48EB-813F-4292EDA2B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0369C2-7D18-42D1-BB00-9CF02337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57-5CC9-47E6-92AF-D9676E770ED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F55EFD4-7A18-419E-9483-C47FDBEBA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2705E1-8EA1-47F3-8E48-243EA02B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660F-CF2E-4385-A759-F25163DA5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42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FD3C9D-5260-40A9-890C-8AEA7731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1CC4B5-C6EA-436A-BD79-49A931E3A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149E87-37D7-4A87-AFAD-2FFF93BAF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C8A90A4-07CD-409B-9DD0-A52255DCB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3F79CD4-BE8C-4005-B104-1BB6382F5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7EF4244-84CB-4C33-BA3F-9A4083B2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57-5CC9-47E6-92AF-D9676E770ED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02DF70A-5F53-4601-819C-5444C05D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0E8E26C-E201-44A8-8B03-709DE121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660F-CF2E-4385-A759-F25163DA5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07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E30EEA-6228-4248-B971-15C31639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18911FB-07D8-4610-9BD9-058F6772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57-5CC9-47E6-92AF-D9676E770ED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46660FA-F360-4753-B726-AACE1B00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33AF750-2608-4154-B337-C3E5391A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660F-CF2E-4385-A759-F25163DA5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39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BA82C8B-5D92-4CCC-89CB-BAE600B8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57-5CC9-47E6-92AF-D9676E770ED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70FB269-E68E-4D6C-B97A-81408CBA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8D25AE-FCFE-4B03-93F5-5045B0EA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660F-CF2E-4385-A759-F25163DA5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8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1C9798-9C15-4ED9-AF99-045E1C923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F14708-C678-4552-865C-F6DBD4E95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669534B-0D72-4043-9735-9776ED909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D565DE-7BB8-4CDB-97C8-062F61BB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57-5CC9-47E6-92AF-D9676E770ED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75E23A-FCDA-4F8A-A502-8E60B71CD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02720E-D24A-4F41-9E5F-C83061EC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660F-CF2E-4385-A759-F25163DA5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691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29F12A-DEE8-4241-B617-7155E04A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1C4FC20-E6A4-4A79-AFB1-8BF3CD63E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14E07B-3767-4D18-A639-DDA96493A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EDEA1C-FDEA-4C8B-A832-579CE7EC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57-5CC9-47E6-92AF-D9676E770ED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EB680C-7F89-4121-9DBD-91DB8A46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CA16B0-626F-4C17-AB2A-CF32A879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1660F-CF2E-4385-A759-F25163DA5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11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Blur radius="16"/>
                    </a14:imgEffect>
                  </a14:imgLayer>
                </a14:imgProps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CD5F0A-6A30-47FF-9FFF-3F6E2B0E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9AE9DA-441D-4313-917D-F833DD8EB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E89B97-D6A6-4189-8EC3-BB3CC0EA5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A357-5CC9-47E6-92AF-D9676E770ED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74B3A6-399D-4E35-A0E9-BFA2025AE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E07A64-4636-4427-B107-6B8649892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660F-CF2E-4385-A759-F25163DA5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57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budushee.ru/library/igry-i-igrovye-zanyatiya-po-finansovoy-gramotnosti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vbudushee.ru/library/igry-i-igrovye-zanyatiya-po-finansovoy-gramotnosti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budushee.ru/library/igry-i-igrovye-zanyatiya-po-finansovoy-gramotnos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igry-i-igrovye-zanyatiya-po-finansovoy-gramotnosti/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354AEC-28D2-4B4D-B058-2EF4A60E2C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545459" y="1833147"/>
            <a:ext cx="8707813" cy="48746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2A1626-BA3C-4C5C-BDDE-9BFD3C7A32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0" y="15025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7C4EC0-DA5D-449C-B914-37D0C29E4A69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4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272C30-78FF-4DDC-90B7-FB2E21E81FBA}"/>
              </a:ext>
            </a:extLst>
          </p:cNvPr>
          <p:cNvSpPr txBox="1"/>
          <p:nvPr/>
        </p:nvSpPr>
        <p:spPr>
          <a:xfrm>
            <a:off x="919397" y="1257763"/>
            <a:ext cx="11272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https://vbudushee.ru/library/igry-i-igrovye-zanyatiya-po-finansovoy-gramotnosti/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4225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D738EF-D1DC-43A7-8EF2-84EF83FE94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20737" y="1070962"/>
            <a:ext cx="4935241" cy="27950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FCD9EF7-82E2-42A1-A471-24A9C86E01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3684104" y="1171673"/>
            <a:ext cx="4746883" cy="27169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9331263-68F3-43D4-A935-8A4AF53354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8093222" y="1089620"/>
            <a:ext cx="4098778" cy="23081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33753CA-4CD6-4E9A-B2B1-6A1374DD99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581604" y="3657659"/>
            <a:ext cx="4474374" cy="255865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6D8CFDB-ED40-41FB-9807-FF68D199A8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/>
          <a:srcRect/>
          <a:stretch/>
        </p:blipFill>
        <p:spPr>
          <a:xfrm>
            <a:off x="5840243" y="3818536"/>
            <a:ext cx="5181487" cy="284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854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82D6B2-F7FD-40FB-A869-7E78794D9C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209862" y="981247"/>
            <a:ext cx="2146684" cy="22425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582E47D-B5B5-41C6-B2FF-935A662D96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2836233" y="1257763"/>
            <a:ext cx="8796136" cy="50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422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5B159F-79C3-4D39-9A3D-9945C9ED19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538424" y="981247"/>
            <a:ext cx="6291360" cy="36849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989DEC2-94B2-4165-9015-D68473835C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5051686" y="3058342"/>
            <a:ext cx="6400800" cy="36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30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68EF1D-0B89-47ED-95B1-CB385CE02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800725" y="1244352"/>
            <a:ext cx="9863528" cy="546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35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C80F5C-E9EC-42BD-86E6-FB772770BD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54090" y="1133572"/>
            <a:ext cx="5734884" cy="32585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F17B4F-5422-4090-A28A-BA3FF2C89C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5371476" y="3185829"/>
            <a:ext cx="6096000" cy="35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88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D535ABB-4946-4812-9965-649FB7F222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0" y="1131497"/>
            <a:ext cx="7593767" cy="30657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0BA944-F977-4714-8ABC-095B41E54C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6347086" y="3591162"/>
            <a:ext cx="5578839" cy="311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207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815DFA4-3C5D-4B15-A308-18C8CD0C84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439055" y="1355171"/>
            <a:ext cx="9383843" cy="536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44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123761D-7D89-424E-AAC5-C7ED2F9F3E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377221" y="1257763"/>
            <a:ext cx="9437558" cy="52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913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72D321-CE91-4C97-B297-51045565E4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516286" y="1421319"/>
            <a:ext cx="9636396" cy="51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401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0D0924-F8A9-4987-8D00-92D80C0A65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374098" y="1107513"/>
            <a:ext cx="9443804" cy="53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52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D85B47-1079-4FF8-8ADA-C111C19CD1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384092" y="1550873"/>
            <a:ext cx="9084041" cy="48118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BDF94F-1674-49F2-8269-903C86FD14E9}"/>
              </a:ext>
            </a:extLst>
          </p:cNvPr>
          <p:cNvSpPr txBox="1"/>
          <p:nvPr/>
        </p:nvSpPr>
        <p:spPr>
          <a:xfrm>
            <a:off x="2461510" y="964498"/>
            <a:ext cx="7268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7240E"/>
                </a:solidFill>
                <a:latin typeface="FedraSansPro"/>
              </a:rPr>
              <a:t>Деловая игра «Защита прав потребителей»</a:t>
            </a:r>
          </a:p>
        </p:txBody>
      </p:sp>
    </p:spTree>
    <p:extLst>
      <p:ext uri="{BB962C8B-B14F-4D97-AF65-F5344CB8AC3E}">
        <p14:creationId xmlns:p14="http://schemas.microsoft.com/office/powerpoint/2010/main" xmlns="" val="2954141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00302DC-68A4-47A3-AE4D-060790A065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274164" y="1355171"/>
            <a:ext cx="9878517" cy="53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440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81EF3E-4B61-4B80-8489-8E125C4DA9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304145" y="1355172"/>
            <a:ext cx="9608694" cy="532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820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D00897-F7F3-4C02-8155-6D6E762502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374098" y="1131497"/>
            <a:ext cx="9443803" cy="54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424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D30B69-8FA2-408A-9435-EB6AF27C32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383032" y="1355172"/>
            <a:ext cx="9425936" cy="52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672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D30B69-8FA2-408A-9435-EB6AF27C32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383032" y="1355172"/>
            <a:ext cx="9425936" cy="52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961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83380F-DF78-41FA-BE5E-C392409116EE}"/>
              </a:ext>
            </a:extLst>
          </p:cNvPr>
          <p:cNvSpPr txBox="1"/>
          <p:nvPr/>
        </p:nvSpPr>
        <p:spPr>
          <a:xfrm>
            <a:off x="3049250" y="1046134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7240E"/>
                </a:solidFill>
                <a:latin typeface="FedraSansPro"/>
              </a:rPr>
              <a:t>Деловая игра «Семейный бюджет»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0F29A6-83B3-406B-8395-0F59096CD3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479029" y="1675464"/>
            <a:ext cx="9233941" cy="467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2381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1BEC6C-E2EF-4C94-981E-41F5319963C0}"/>
              </a:ext>
            </a:extLst>
          </p:cNvPr>
          <p:cNvSpPr txBox="1"/>
          <p:nvPr/>
        </p:nvSpPr>
        <p:spPr>
          <a:xfrm>
            <a:off x="3226633" y="1131497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7240E"/>
                </a:solidFill>
                <a:latin typeface="FedraSansPro"/>
              </a:rPr>
              <a:t>Деловая игра «Финансовый театр»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BC54525-64AD-4B5C-AC27-9410185E04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973705" y="1804967"/>
            <a:ext cx="8244590" cy="46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12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1BEC6C-E2EF-4C94-981E-41F5319963C0}"/>
              </a:ext>
            </a:extLst>
          </p:cNvPr>
          <p:cNvSpPr txBox="1"/>
          <p:nvPr/>
        </p:nvSpPr>
        <p:spPr>
          <a:xfrm>
            <a:off x="3226633" y="1131497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7240E"/>
                </a:solidFill>
                <a:latin typeface="FedraSansPro"/>
              </a:rPr>
              <a:t>Деловая игра «Финансовый театр»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C29921-71A0-4265-91C6-A76D633B6F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627193" y="1608820"/>
            <a:ext cx="8937614" cy="50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858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1BEC6C-E2EF-4C94-981E-41F5319963C0}"/>
              </a:ext>
            </a:extLst>
          </p:cNvPr>
          <p:cNvSpPr txBox="1"/>
          <p:nvPr/>
        </p:nvSpPr>
        <p:spPr>
          <a:xfrm>
            <a:off x="3226633" y="1131497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7240E"/>
                </a:solidFill>
                <a:latin typeface="FedraSansPro"/>
              </a:rPr>
              <a:t>Деловая игра «Финансовый театр»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93DADA-4963-4289-B7CC-4292F638EB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574292" y="1804967"/>
            <a:ext cx="8559058" cy="47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415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836CCA-FBAE-402E-947C-210C0DF32732}"/>
              </a:ext>
            </a:extLst>
          </p:cNvPr>
          <p:cNvSpPr txBox="1"/>
          <p:nvPr/>
        </p:nvSpPr>
        <p:spPr>
          <a:xfrm>
            <a:off x="3049250" y="1257763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7240E"/>
                </a:solidFill>
                <a:latin typeface="FedraSansPro"/>
              </a:rPr>
              <a:t>Деловая игра «Фондовый рынок»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21A77E-BC09-4553-95A9-F1A0B4A1AA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524000" y="2038761"/>
            <a:ext cx="9144000" cy="419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39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7AF2F1-65DB-4761-8B14-0097BB5F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214203" y="1738859"/>
            <a:ext cx="9084040" cy="45120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D7C30C-9206-49AB-B042-A414EA3EF62D}"/>
              </a:ext>
            </a:extLst>
          </p:cNvPr>
          <p:cNvSpPr txBox="1"/>
          <p:nvPr/>
        </p:nvSpPr>
        <p:spPr>
          <a:xfrm>
            <a:off x="2194811" y="1046361"/>
            <a:ext cx="81034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7240E"/>
                </a:solidFill>
                <a:latin typeface="FedraSansPro"/>
              </a:rPr>
              <a:t>Деловая игра «Личный финансовый план»</a:t>
            </a:r>
          </a:p>
          <a:p>
            <a:r>
              <a:rPr lang="ru-RU" sz="2800" b="1" dirty="0">
                <a:solidFill>
                  <a:srgbClr val="17240E"/>
                </a:solidFill>
                <a:latin typeface="FedraSansPro"/>
              </a:rPr>
              <a:t/>
            </a:r>
            <a:br>
              <a:rPr lang="ru-RU" sz="2800" b="1" dirty="0">
                <a:solidFill>
                  <a:srgbClr val="17240E"/>
                </a:solidFill>
                <a:latin typeface="FedraSansPro"/>
              </a:rPr>
            </a:br>
            <a:endParaRPr lang="ru-RU" sz="2800" b="1" dirty="0">
              <a:solidFill>
                <a:srgbClr val="17240E"/>
              </a:solidFill>
              <a:latin typeface="FedraSans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419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DB5172-5685-49E9-9BEC-DC21E3A8E4CC}"/>
              </a:ext>
            </a:extLst>
          </p:cNvPr>
          <p:cNvSpPr txBox="1"/>
          <p:nvPr/>
        </p:nvSpPr>
        <p:spPr>
          <a:xfrm>
            <a:off x="1585863" y="1841975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7240E"/>
                </a:solidFill>
                <a:latin typeface="FedraSansPro"/>
              </a:rPr>
              <a:t>Игра «Блеф-клуб»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B9F104-6C0C-4EE1-A44F-0844E9C352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311317" y="2491461"/>
            <a:ext cx="5469043" cy="2322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342580-17BC-4788-B054-52A4A9792725}"/>
              </a:ext>
            </a:extLst>
          </p:cNvPr>
          <p:cNvSpPr txBox="1"/>
          <p:nvPr/>
        </p:nvSpPr>
        <p:spPr>
          <a:xfrm>
            <a:off x="5105400" y="2491461"/>
            <a:ext cx="7086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7240E"/>
                </a:solidFill>
                <a:latin typeface="FedraSansPro"/>
              </a:rPr>
              <a:t>Игра </a:t>
            </a:r>
          </a:p>
          <a:p>
            <a:pPr algn="ctr"/>
            <a:r>
              <a:rPr lang="ru-RU" sz="2800" b="1" dirty="0">
                <a:solidFill>
                  <a:srgbClr val="17240E"/>
                </a:solidFill>
                <a:latin typeface="FedraSansPro"/>
              </a:rPr>
              <a:t>«Как тратить карманные деньги»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44F97B6-9A1B-47F2-905F-5FF2F80FA3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5981212" y="3445568"/>
            <a:ext cx="5676452" cy="317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939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9335EA-B12A-4CC2-908D-82F7EE02779D}"/>
              </a:ext>
            </a:extLst>
          </p:cNvPr>
          <p:cNvSpPr txBox="1"/>
          <p:nvPr/>
        </p:nvSpPr>
        <p:spPr>
          <a:xfrm>
            <a:off x="313815" y="1301323"/>
            <a:ext cx="76412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7240E"/>
                </a:solidFill>
                <a:latin typeface="FedraSansPro"/>
              </a:rPr>
              <a:t>Игра «</a:t>
            </a:r>
            <a:r>
              <a:rPr lang="ru-RU" sz="2800" b="1" dirty="0" err="1">
                <a:solidFill>
                  <a:srgbClr val="17240E"/>
                </a:solidFill>
                <a:latin typeface="FedraSansPro"/>
              </a:rPr>
              <a:t>СтрахOff</a:t>
            </a:r>
            <a:r>
              <a:rPr lang="ru-RU" sz="2800" b="1" dirty="0">
                <a:solidFill>
                  <a:srgbClr val="17240E"/>
                </a:solidFill>
                <a:latin typeface="FedraSansPro"/>
              </a:rPr>
              <a:t> или как защититься от рисков»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4E2C07-4263-465E-AD19-7C0ACED17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548661" y="1824543"/>
            <a:ext cx="5312493" cy="20909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51527DB-BC4E-46EF-BDBD-D835561DEC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5861154" y="4314806"/>
            <a:ext cx="5797337" cy="23929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DD38ED-B68A-4DCA-B76F-7824550EEB1D}"/>
              </a:ext>
            </a:extLst>
          </p:cNvPr>
          <p:cNvSpPr txBox="1"/>
          <p:nvPr/>
        </p:nvSpPr>
        <p:spPr>
          <a:xfrm>
            <a:off x="6330848" y="3791586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7240E"/>
                </a:solidFill>
                <a:latin typeface="FedraSansPro"/>
              </a:rPr>
              <a:t>Игра «Финансовое бинго»</a:t>
            </a:r>
          </a:p>
        </p:txBody>
      </p:sp>
    </p:spTree>
    <p:extLst>
      <p:ext uri="{BB962C8B-B14F-4D97-AF65-F5344CB8AC3E}">
        <p14:creationId xmlns:p14="http://schemas.microsoft.com/office/powerpoint/2010/main" xmlns="" val="3131886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33E344-0C78-4AF2-ABC1-A2E959CACCC1}"/>
              </a:ext>
            </a:extLst>
          </p:cNvPr>
          <p:cNvSpPr txBox="1"/>
          <p:nvPr/>
        </p:nvSpPr>
        <p:spPr>
          <a:xfrm>
            <a:off x="408483" y="1257763"/>
            <a:ext cx="6213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7240E"/>
                </a:solidFill>
                <a:latin typeface="FedraSansPro"/>
              </a:rPr>
              <a:t>Игра «Финансовые колонизаторы»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E6BAC7-860B-44B8-9E9C-9D46A1228D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408483" y="1931233"/>
            <a:ext cx="5197839" cy="29546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7FFC78-FE72-4557-B16F-31A67A421EC7}"/>
              </a:ext>
            </a:extLst>
          </p:cNvPr>
          <p:cNvSpPr txBox="1"/>
          <p:nvPr/>
        </p:nvSpPr>
        <p:spPr>
          <a:xfrm>
            <a:off x="6096000" y="3579686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7240E"/>
                </a:solidFill>
                <a:latin typeface="FedraSansPro"/>
              </a:rPr>
              <a:t>Игра «Финансовый блогер»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4388C3-E5B4-45DF-BEE7-1E0FB46C6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4919610" y="4379422"/>
            <a:ext cx="6863907" cy="23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7514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354AEC-28D2-4B4D-B058-2EF4A60E2C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1545459" y="1833147"/>
            <a:ext cx="8707813" cy="48746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2A1626-BA3C-4C5C-BDDE-9BFD3C7A32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0" y="15025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27C4EC0-DA5D-449C-B914-37D0C29E4A69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4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272C30-78FF-4DDC-90B7-FB2E21E81FBA}"/>
              </a:ext>
            </a:extLst>
          </p:cNvPr>
          <p:cNvSpPr txBox="1"/>
          <p:nvPr/>
        </p:nvSpPr>
        <p:spPr>
          <a:xfrm>
            <a:off x="919397" y="1257763"/>
            <a:ext cx="11272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https://vbudushee.ru/library/igry-i-igrovye-zanyatiya-po-finansovoy-gramotnosti/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4826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3049250" y="1107513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1F0B14-D0F0-46C3-91AD-ED9F305260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979027" y="1634241"/>
            <a:ext cx="7877331" cy="49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66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3049250" y="1107513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C77BD6-928E-4B6C-8583-6D84171D80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2414637" y="2522040"/>
            <a:ext cx="6745575" cy="39038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829638-4632-405E-B95C-0F76F03B2960}"/>
              </a:ext>
            </a:extLst>
          </p:cNvPr>
          <p:cNvSpPr txBox="1"/>
          <p:nvPr/>
        </p:nvSpPr>
        <p:spPr>
          <a:xfrm>
            <a:off x="2414637" y="1767408"/>
            <a:ext cx="2966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17240E"/>
                </a:solidFill>
                <a:effectLst/>
                <a:latin typeface="FedraSansPro"/>
              </a:rPr>
              <a:t>1. Видеоинструкция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337011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3049250" y="1018709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829638-4632-405E-B95C-0F76F03B2960}"/>
              </a:ext>
            </a:extLst>
          </p:cNvPr>
          <p:cNvSpPr txBox="1"/>
          <p:nvPr/>
        </p:nvSpPr>
        <p:spPr>
          <a:xfrm>
            <a:off x="930610" y="1403595"/>
            <a:ext cx="2966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solidFill>
                  <a:srgbClr val="17240E"/>
                </a:solidFill>
                <a:latin typeface="FedraSansPro"/>
              </a:rPr>
              <a:t>2</a:t>
            </a:r>
            <a:r>
              <a:rPr lang="ru-RU" sz="2400" b="1" i="0" dirty="0">
                <a:solidFill>
                  <a:srgbClr val="17240E"/>
                </a:solidFill>
                <a:effectLst/>
                <a:latin typeface="FedraSansPro"/>
              </a:rPr>
              <a:t>. Описание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7AEB69B-52DA-448B-A3ED-56303A0149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326629" y="1865261"/>
            <a:ext cx="9600866" cy="49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65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1167C6-3627-4684-BD2E-00F855460B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102059" y="1131497"/>
            <a:ext cx="11880079" cy="56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3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C2AA260-5FD3-4AA7-A1B0-CC180C0FBE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559633" y="981247"/>
            <a:ext cx="4940237" cy="27618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2F86476-E54B-4AC1-9032-73765C275E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6565691" y="1088618"/>
            <a:ext cx="5066675" cy="28004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C03A404-FDDE-4FC8-A77F-451B543800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646315" y="3968690"/>
            <a:ext cx="4766871" cy="27390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4238BFB-1154-4ED3-BF27-A89FEEA46A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6778816" y="3970942"/>
            <a:ext cx="4766869" cy="27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58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EA1E76-04B9-4EBF-BDA1-3392D5A0F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209862" y="0"/>
            <a:ext cx="3538331" cy="110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1685F8-41E1-40B2-8E6D-9213E38E6B95}"/>
              </a:ext>
            </a:extLst>
          </p:cNvPr>
          <p:cNvSpPr txBox="1"/>
          <p:nvPr/>
        </p:nvSpPr>
        <p:spPr>
          <a:xfrm>
            <a:off x="3684104" y="150250"/>
            <a:ext cx="7468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hlinkClick r:id="rId3"/>
              </a:rPr>
              <a:t>Игры и игровые занятия по Финансовой грамотности (vbudushee.ru)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42621A-EDBB-4D4D-A75C-19DB349936E6}"/>
              </a:ext>
            </a:extLst>
          </p:cNvPr>
          <p:cNvSpPr txBox="1"/>
          <p:nvPr/>
        </p:nvSpPr>
        <p:spPr>
          <a:xfrm>
            <a:off x="5732489" y="524175"/>
            <a:ext cx="7593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i="0" dirty="0">
                <a:solidFill>
                  <a:srgbClr val="17240E"/>
                </a:solidFill>
                <a:effectLst/>
                <a:latin typeface="FedraSansPro"/>
              </a:rPr>
              <a:t>Деловая игра «Предпринимательство»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CCBFEF-4FC7-4B78-BAB3-4A361E553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374753" y="1207884"/>
            <a:ext cx="4931765" cy="2763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62CB12C-A9AD-470F-BF6D-012FE4495A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6096000" y="1207884"/>
            <a:ext cx="4931765" cy="290151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57C74A4-8073-455E-816B-BB6F9B864D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374754" y="4071655"/>
            <a:ext cx="4931764" cy="27576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91836FE-FB29-4FF4-BFAD-2817D7DA2F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6095999" y="4087261"/>
            <a:ext cx="4931763" cy="27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24289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</TotalTime>
  <Words>528</Words>
  <Application>Microsoft Office PowerPoint</Application>
  <PresentationFormat>Произвольный</PresentationFormat>
  <Paragraphs>73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biblioteka</cp:lastModifiedBy>
  <cp:revision>4</cp:revision>
  <dcterms:created xsi:type="dcterms:W3CDTF">2022-02-19T19:22:17Z</dcterms:created>
  <dcterms:modified xsi:type="dcterms:W3CDTF">2022-03-29T11:18:49Z</dcterms:modified>
</cp:coreProperties>
</file>