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78" r:id="rId3"/>
    <p:sldId id="256" r:id="rId4"/>
    <p:sldId id="319" r:id="rId5"/>
    <p:sldId id="315" r:id="rId6"/>
    <p:sldId id="310" r:id="rId7"/>
    <p:sldId id="312" r:id="rId8"/>
    <p:sldId id="314" r:id="rId9"/>
    <p:sldId id="316" r:id="rId10"/>
    <p:sldId id="328" r:id="rId11"/>
    <p:sldId id="320" r:id="rId12"/>
    <p:sldId id="323" r:id="rId13"/>
    <p:sldId id="324" r:id="rId14"/>
    <p:sldId id="325" r:id="rId15"/>
    <p:sldId id="327" r:id="rId16"/>
    <p:sldId id="326" r:id="rId17"/>
    <p:sldId id="260" r:id="rId18"/>
    <p:sldId id="262" r:id="rId19"/>
    <p:sldId id="329" r:id="rId20"/>
    <p:sldId id="263" r:id="rId21"/>
    <p:sldId id="330" r:id="rId22"/>
    <p:sldId id="264" r:id="rId23"/>
    <p:sldId id="265" r:id="rId24"/>
    <p:sldId id="331" r:id="rId25"/>
    <p:sldId id="270" r:id="rId26"/>
    <p:sldId id="344" r:id="rId27"/>
    <p:sldId id="334" r:id="rId28"/>
    <p:sldId id="336" r:id="rId29"/>
    <p:sldId id="335" r:id="rId30"/>
    <p:sldId id="337" r:id="rId31"/>
    <p:sldId id="338" r:id="rId32"/>
    <p:sldId id="267" r:id="rId33"/>
    <p:sldId id="339" r:id="rId34"/>
    <p:sldId id="269" r:id="rId35"/>
    <p:sldId id="340" r:id="rId36"/>
    <p:sldId id="341" r:id="rId37"/>
    <p:sldId id="274" r:id="rId38"/>
    <p:sldId id="342" r:id="rId39"/>
    <p:sldId id="275" r:id="rId40"/>
    <p:sldId id="343" r:id="rId41"/>
    <p:sldId id="277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07065-52BF-47F3-9B9D-F3F139C556A8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B9402-2AA9-4478-827C-B7B0B2A19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24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D388-37AB-4A0E-AF75-D72F97E95B6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7AF7-5FF4-4EA7-9C1B-FFD6629C9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38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D388-37AB-4A0E-AF75-D72F97E95B6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7AF7-5FF4-4EA7-9C1B-FFD6629C9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400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D388-37AB-4A0E-AF75-D72F97E95B6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7AF7-5FF4-4EA7-9C1B-FFD6629C9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290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8630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761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980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6038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2115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2025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794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81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D388-37AB-4A0E-AF75-D72F97E95B6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7AF7-5FF4-4EA7-9C1B-FFD6629C9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4618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837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027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006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D388-37AB-4A0E-AF75-D72F97E95B6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7AF7-5FF4-4EA7-9C1B-FFD6629C9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466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D388-37AB-4A0E-AF75-D72F97E95B6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7AF7-5FF4-4EA7-9C1B-FFD6629C9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6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D388-37AB-4A0E-AF75-D72F97E95B6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7AF7-5FF4-4EA7-9C1B-FFD6629C9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80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D388-37AB-4A0E-AF75-D72F97E95B6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7AF7-5FF4-4EA7-9C1B-FFD6629C9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59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D388-37AB-4A0E-AF75-D72F97E95B6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7AF7-5FF4-4EA7-9C1B-FFD6629C9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404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D388-37AB-4A0E-AF75-D72F97E95B6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7AF7-5FF4-4EA7-9C1B-FFD6629C9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41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D388-37AB-4A0E-AF75-D72F97E95B6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7AF7-5FF4-4EA7-9C1B-FFD6629C9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193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DD388-37AB-4A0E-AF75-D72F97E95B6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27AF7-5FF4-4EA7-9C1B-FFD6629C9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966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07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37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1625507085_12-phonoteka-org-p-urok-matematiki-zastavka-krasivie-zastavki-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58789" y="375061"/>
            <a:ext cx="7098867" cy="144655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Математика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181714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342" y="4941932"/>
            <a:ext cx="1841792" cy="177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Стрелка влево 29"/>
          <p:cNvSpPr/>
          <p:nvPr/>
        </p:nvSpPr>
        <p:spPr>
          <a:xfrm rot="20142030">
            <a:off x="3022076" y="4429280"/>
            <a:ext cx="3043800" cy="441634"/>
          </a:xfrm>
          <a:prstGeom prst="leftArrow">
            <a:avLst>
              <a:gd name="adj1" fmla="val 357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86034" y="1401155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трелка влево 19"/>
          <p:cNvSpPr/>
          <p:nvPr/>
        </p:nvSpPr>
        <p:spPr>
          <a:xfrm rot="1956393" flipV="1">
            <a:off x="7524096" y="5219967"/>
            <a:ext cx="2397525" cy="336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9600637" y="4819730"/>
            <a:ext cx="313698" cy="1538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0400289">
            <a:off x="9362863" y="1506196"/>
            <a:ext cx="171464" cy="2033191"/>
          </a:xfrm>
          <a:prstGeom prst="downArrow">
            <a:avLst>
              <a:gd name="adj1" fmla="val 745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2098" y="5012315"/>
            <a:ext cx="1664741" cy="179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56" y="762662"/>
            <a:ext cx="1200554" cy="19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1003" y="1762819"/>
            <a:ext cx="1775339" cy="147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1740" y="53648"/>
            <a:ext cx="1366912" cy="146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Стрелка вправо 59"/>
          <p:cNvSpPr/>
          <p:nvPr/>
        </p:nvSpPr>
        <p:spPr>
          <a:xfrm rot="18544703">
            <a:off x="2054523" y="2321819"/>
            <a:ext cx="2273220" cy="308501"/>
          </a:xfrm>
          <a:prstGeom prst="rightArrow">
            <a:avLst>
              <a:gd name="adj1" fmla="val 50000"/>
              <a:gd name="adj2" fmla="val 47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Стрелка вверх 57"/>
          <p:cNvSpPr/>
          <p:nvPr/>
        </p:nvSpPr>
        <p:spPr>
          <a:xfrm rot="20229227">
            <a:off x="2749185" y="3228292"/>
            <a:ext cx="278503" cy="2048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279576" y="3212977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563666" y="2522791"/>
            <a:ext cx="1946376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683560" y="972076"/>
            <a:ext cx="3035419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588198" y="973068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732923" y="2612892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787115" y="6211454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853598" y="4045549"/>
            <a:ext cx="2082665" cy="68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email"/>
          <a:srcRect/>
          <a:stretch/>
        </p:blipFill>
        <p:spPr>
          <a:xfrm>
            <a:off x="9003716" y="71361"/>
            <a:ext cx="1556142" cy="147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0662" y="3177781"/>
            <a:ext cx="1937339" cy="171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трелка влево 20"/>
          <p:cNvSpPr/>
          <p:nvPr/>
        </p:nvSpPr>
        <p:spPr>
          <a:xfrm rot="1383084" flipV="1">
            <a:off x="5676636" y="4229305"/>
            <a:ext cx="2207681" cy="338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614820" y="4545013"/>
            <a:ext cx="1529294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50863" y="4803876"/>
            <a:ext cx="1078618" cy="191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80880" y="5011572"/>
            <a:ext cx="1111389" cy="170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3606558" y="1831119"/>
            <a:ext cx="1035080" cy="8372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3301779" y="5250871"/>
            <a:ext cx="973162" cy="8108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2739140" y="3009880"/>
            <a:ext cx="1057034" cy="8108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20044" y="81480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кольцо России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29307" y="5728500"/>
            <a:ext cx="932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Минус 61"/>
          <p:cNvSpPr/>
          <p:nvPr/>
        </p:nvSpPr>
        <p:spPr>
          <a:xfrm rot="18899914">
            <a:off x="6048862" y="335589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Минус 65"/>
          <p:cNvSpPr/>
          <p:nvPr/>
        </p:nvSpPr>
        <p:spPr>
          <a:xfrm rot="18951413">
            <a:off x="6394173" y="3000586"/>
            <a:ext cx="474786" cy="6352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Минус 67"/>
          <p:cNvSpPr/>
          <p:nvPr/>
        </p:nvSpPr>
        <p:spPr>
          <a:xfrm rot="19310989">
            <a:off x="6757757" y="264115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Минус 68"/>
          <p:cNvSpPr/>
          <p:nvPr/>
        </p:nvSpPr>
        <p:spPr>
          <a:xfrm rot="19561800">
            <a:off x="7180172" y="2281470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Минус 69"/>
          <p:cNvSpPr/>
          <p:nvPr/>
        </p:nvSpPr>
        <p:spPr>
          <a:xfrm rot="19561800">
            <a:off x="7540212" y="199343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Минус 70"/>
          <p:cNvSpPr/>
          <p:nvPr/>
        </p:nvSpPr>
        <p:spPr>
          <a:xfrm rot="19561800">
            <a:off x="7903579" y="174320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Минус 71"/>
          <p:cNvSpPr/>
          <p:nvPr/>
        </p:nvSpPr>
        <p:spPr>
          <a:xfrm rot="19561800">
            <a:off x="8246155" y="1443101"/>
            <a:ext cx="646608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369042" y="1497964"/>
            <a:ext cx="2880298" cy="292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96BAED35-0E33-440E-AAC9-E01C338BDAE3}"/>
              </a:ext>
            </a:extLst>
          </p:cNvPr>
          <p:cNvSpPr/>
          <p:nvPr/>
        </p:nvSpPr>
        <p:spPr>
          <a:xfrm>
            <a:off x="9439855" y="2850034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34A3FB45-A09F-4815-92E4-46DE4C3DBBCE}"/>
              </a:ext>
            </a:extLst>
          </p:cNvPr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4003979" y="3552353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Стрелка вверх 63"/>
          <p:cNvSpPr/>
          <p:nvPr/>
        </p:nvSpPr>
        <p:spPr>
          <a:xfrm rot="5400000">
            <a:off x="5430313" y="-7224"/>
            <a:ext cx="325807" cy="33098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D8140974-CE38-4052-B90C-C4456D51CEB0}"/>
              </a:ext>
            </a:extLst>
          </p:cNvPr>
          <p:cNvSpPr/>
          <p:nvPr/>
        </p:nvSpPr>
        <p:spPr>
          <a:xfrm>
            <a:off x="9576628" y="6013400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C8EE61B-1A8B-471C-8917-88C5E52F10BD}"/>
              </a:ext>
            </a:extLst>
          </p:cNvPr>
          <p:cNvSpPr/>
          <p:nvPr/>
        </p:nvSpPr>
        <p:spPr>
          <a:xfrm>
            <a:off x="6859449" y="1480738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6833A802-A5DB-4E40-9E25-17608C290D1F}"/>
              </a:ext>
            </a:extLst>
          </p:cNvPr>
          <p:cNvSpPr/>
          <p:nvPr/>
        </p:nvSpPr>
        <p:spPr>
          <a:xfrm>
            <a:off x="3640154" y="149026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529D0BE8-566E-4E53-94CD-1CF50FA71782}"/>
              </a:ext>
            </a:extLst>
          </p:cNvPr>
          <p:cNvSpPr/>
          <p:nvPr/>
        </p:nvSpPr>
        <p:spPr>
          <a:xfrm>
            <a:off x="5698525" y="385262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ADAEDE3-5C56-411C-AAF7-FA5288FBEAE1}"/>
              </a:ext>
            </a:extLst>
          </p:cNvPr>
          <p:cNvSpPr/>
          <p:nvPr/>
        </p:nvSpPr>
        <p:spPr>
          <a:xfrm>
            <a:off x="3071794" y="508533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ADBC622C-45C0-4805-934C-4728D9AD5CE8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6579060" y="1817494"/>
            <a:ext cx="1005496" cy="81043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96E9C710-05C7-4B98-894E-B8715CA534CB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5383855" y="4259837"/>
            <a:ext cx="1005496" cy="8104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450C4EA5-DEDF-49FA-B3B8-F3C156FBD3B6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8292450" y="1842532"/>
            <a:ext cx="1164272" cy="810432"/>
          </a:xfrm>
          <a:prstGeom prst="rect">
            <a:avLst/>
          </a:prstGeom>
        </p:spPr>
      </p:pic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B3EFE56B-5BFF-4876-9619-850169FB00C9}"/>
              </a:ext>
            </a:extLst>
          </p:cNvPr>
          <p:cNvSpPr/>
          <p:nvPr/>
        </p:nvSpPr>
        <p:spPr>
          <a:xfrm>
            <a:off x="7644734" y="465004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38BD83CB-0400-4218-9E1A-37010A305302}"/>
              </a:ext>
            </a:extLst>
          </p:cNvPr>
          <p:cNvSpPr/>
          <p:nvPr/>
        </p:nvSpPr>
        <p:spPr>
          <a:xfrm>
            <a:off x="8926264" y="1478118"/>
            <a:ext cx="432048" cy="339377"/>
          </a:xfrm>
          <a:prstGeom prst="ellipse">
            <a:avLst/>
          </a:prstGeom>
          <a:solidFill>
            <a:srgbClr val="FF0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4737" y="1973485"/>
            <a:ext cx="120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 г.</a:t>
            </a:r>
          </a:p>
        </p:txBody>
      </p:sp>
    </p:spTree>
    <p:extLst>
      <p:ext uri="{BB962C8B-B14F-4D97-AF65-F5344CB8AC3E}">
        <p14:creationId xmlns:p14="http://schemas.microsoft.com/office/powerpoint/2010/main" xmlns="" val="248402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342" y="4941932"/>
            <a:ext cx="1841792" cy="177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Стрелка влево 29"/>
          <p:cNvSpPr/>
          <p:nvPr/>
        </p:nvSpPr>
        <p:spPr>
          <a:xfrm rot="20142030">
            <a:off x="3022076" y="4429280"/>
            <a:ext cx="3043800" cy="441634"/>
          </a:xfrm>
          <a:prstGeom prst="leftArrow">
            <a:avLst>
              <a:gd name="adj1" fmla="val 357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86034" y="1401155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трелка влево 19"/>
          <p:cNvSpPr/>
          <p:nvPr/>
        </p:nvSpPr>
        <p:spPr>
          <a:xfrm rot="1956393" flipV="1">
            <a:off x="7524096" y="5219967"/>
            <a:ext cx="2397525" cy="336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9600637" y="4819730"/>
            <a:ext cx="313698" cy="1538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0400289">
            <a:off x="9362863" y="1506196"/>
            <a:ext cx="171464" cy="2033191"/>
          </a:xfrm>
          <a:prstGeom prst="downArrow">
            <a:avLst>
              <a:gd name="adj1" fmla="val 745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2098" y="5012315"/>
            <a:ext cx="1664741" cy="179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56" y="762662"/>
            <a:ext cx="1200554" cy="19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1003" y="1762819"/>
            <a:ext cx="1775339" cy="147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1740" y="53648"/>
            <a:ext cx="1366912" cy="146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Стрелка вправо 59"/>
          <p:cNvSpPr/>
          <p:nvPr/>
        </p:nvSpPr>
        <p:spPr>
          <a:xfrm rot="18544703">
            <a:off x="2054523" y="2321819"/>
            <a:ext cx="2273220" cy="308501"/>
          </a:xfrm>
          <a:prstGeom prst="rightArrow">
            <a:avLst>
              <a:gd name="adj1" fmla="val 50000"/>
              <a:gd name="adj2" fmla="val 47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Стрелка вверх 57"/>
          <p:cNvSpPr/>
          <p:nvPr/>
        </p:nvSpPr>
        <p:spPr>
          <a:xfrm rot="20229227">
            <a:off x="2749185" y="3228292"/>
            <a:ext cx="278503" cy="2048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279576" y="3212977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563666" y="2522791"/>
            <a:ext cx="1946376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683560" y="972076"/>
            <a:ext cx="3035419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588198" y="973068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732923" y="2612892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787115" y="6211454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853598" y="4045549"/>
            <a:ext cx="2082665" cy="68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email"/>
          <a:srcRect/>
          <a:stretch/>
        </p:blipFill>
        <p:spPr>
          <a:xfrm>
            <a:off x="9003716" y="71361"/>
            <a:ext cx="1556142" cy="147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0662" y="3177781"/>
            <a:ext cx="1937339" cy="171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трелка влево 20"/>
          <p:cNvSpPr/>
          <p:nvPr/>
        </p:nvSpPr>
        <p:spPr>
          <a:xfrm rot="1383084" flipV="1">
            <a:off x="5676636" y="4229305"/>
            <a:ext cx="2207681" cy="338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614820" y="4545013"/>
            <a:ext cx="1529294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50863" y="4803876"/>
            <a:ext cx="1078618" cy="191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80880" y="5011572"/>
            <a:ext cx="1111389" cy="170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3606558" y="1831119"/>
            <a:ext cx="1035080" cy="8372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3301779" y="5250871"/>
            <a:ext cx="973162" cy="8108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2739140" y="3009880"/>
            <a:ext cx="1057034" cy="8108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20044" y="81480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кольцо России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29307" y="5728500"/>
            <a:ext cx="932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Минус 61"/>
          <p:cNvSpPr/>
          <p:nvPr/>
        </p:nvSpPr>
        <p:spPr>
          <a:xfrm rot="18899914">
            <a:off x="6048862" y="335589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Минус 65"/>
          <p:cNvSpPr/>
          <p:nvPr/>
        </p:nvSpPr>
        <p:spPr>
          <a:xfrm rot="18951413">
            <a:off x="6394173" y="3000586"/>
            <a:ext cx="474786" cy="6352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Минус 67"/>
          <p:cNvSpPr/>
          <p:nvPr/>
        </p:nvSpPr>
        <p:spPr>
          <a:xfrm rot="19310989">
            <a:off x="6757757" y="264115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Минус 68"/>
          <p:cNvSpPr/>
          <p:nvPr/>
        </p:nvSpPr>
        <p:spPr>
          <a:xfrm rot="19561800">
            <a:off x="7180172" y="2281470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Минус 69"/>
          <p:cNvSpPr/>
          <p:nvPr/>
        </p:nvSpPr>
        <p:spPr>
          <a:xfrm rot="19561800">
            <a:off x="7540212" y="199343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Минус 70"/>
          <p:cNvSpPr/>
          <p:nvPr/>
        </p:nvSpPr>
        <p:spPr>
          <a:xfrm rot="19561800">
            <a:off x="7903579" y="174320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Минус 71"/>
          <p:cNvSpPr/>
          <p:nvPr/>
        </p:nvSpPr>
        <p:spPr>
          <a:xfrm rot="19561800">
            <a:off x="8246155" y="1443101"/>
            <a:ext cx="646608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369042" y="1497964"/>
            <a:ext cx="2880298" cy="292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96BAED35-0E33-440E-AAC9-E01C338BDAE3}"/>
              </a:ext>
            </a:extLst>
          </p:cNvPr>
          <p:cNvSpPr/>
          <p:nvPr/>
        </p:nvSpPr>
        <p:spPr>
          <a:xfrm>
            <a:off x="9439855" y="2850034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34A3FB45-A09F-4815-92E4-46DE4C3DBBCE}"/>
              </a:ext>
            </a:extLst>
          </p:cNvPr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4003979" y="3552353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Стрелка вверх 63"/>
          <p:cNvSpPr/>
          <p:nvPr/>
        </p:nvSpPr>
        <p:spPr>
          <a:xfrm rot="5400000">
            <a:off x="5430313" y="-7224"/>
            <a:ext cx="325807" cy="33098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D8140974-CE38-4052-B90C-C4456D51CEB0}"/>
              </a:ext>
            </a:extLst>
          </p:cNvPr>
          <p:cNvSpPr/>
          <p:nvPr/>
        </p:nvSpPr>
        <p:spPr>
          <a:xfrm>
            <a:off x="9576628" y="6013400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C8EE61B-1A8B-471C-8917-88C5E52F10BD}"/>
              </a:ext>
            </a:extLst>
          </p:cNvPr>
          <p:cNvSpPr/>
          <p:nvPr/>
        </p:nvSpPr>
        <p:spPr>
          <a:xfrm>
            <a:off x="6859449" y="1480738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6833A802-A5DB-4E40-9E25-17608C290D1F}"/>
              </a:ext>
            </a:extLst>
          </p:cNvPr>
          <p:cNvSpPr/>
          <p:nvPr/>
        </p:nvSpPr>
        <p:spPr>
          <a:xfrm>
            <a:off x="3640154" y="149026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529D0BE8-566E-4E53-94CD-1CF50FA71782}"/>
              </a:ext>
            </a:extLst>
          </p:cNvPr>
          <p:cNvSpPr/>
          <p:nvPr/>
        </p:nvSpPr>
        <p:spPr>
          <a:xfrm>
            <a:off x="5698525" y="385262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ADAEDE3-5C56-411C-AAF7-FA5288FBEAE1}"/>
              </a:ext>
            </a:extLst>
          </p:cNvPr>
          <p:cNvSpPr/>
          <p:nvPr/>
        </p:nvSpPr>
        <p:spPr>
          <a:xfrm>
            <a:off x="3071794" y="508533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ADBC622C-45C0-4805-934C-4728D9AD5CE8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6579059" y="1817494"/>
            <a:ext cx="1113109" cy="81043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96E9C710-05C7-4B98-894E-B8715CA534CB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5383855" y="4259837"/>
            <a:ext cx="1005496" cy="8104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450C4EA5-DEDF-49FA-B3B8-F3C156FBD3B6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8292450" y="1842532"/>
            <a:ext cx="1164272" cy="810432"/>
          </a:xfrm>
          <a:prstGeom prst="rect">
            <a:avLst/>
          </a:prstGeom>
        </p:spPr>
      </p:pic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B3EFE56B-5BFF-4876-9619-850169FB00C9}"/>
              </a:ext>
            </a:extLst>
          </p:cNvPr>
          <p:cNvSpPr/>
          <p:nvPr/>
        </p:nvSpPr>
        <p:spPr>
          <a:xfrm>
            <a:off x="7644734" y="465004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38BD83CB-0400-4218-9E1A-37010A305302}"/>
              </a:ext>
            </a:extLst>
          </p:cNvPr>
          <p:cNvSpPr/>
          <p:nvPr/>
        </p:nvSpPr>
        <p:spPr>
          <a:xfrm>
            <a:off x="8926264" y="1478118"/>
            <a:ext cx="432048" cy="339377"/>
          </a:xfrm>
          <a:prstGeom prst="ellipse">
            <a:avLst/>
          </a:prstGeom>
          <a:solidFill>
            <a:srgbClr val="FF0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4737" y="1973485"/>
            <a:ext cx="144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3724" y="1953723"/>
            <a:ext cx="111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862 г.</a:t>
            </a:r>
          </a:p>
        </p:txBody>
      </p:sp>
    </p:spTree>
    <p:extLst>
      <p:ext uri="{BB962C8B-B14F-4D97-AF65-F5344CB8AC3E}">
        <p14:creationId xmlns:p14="http://schemas.microsoft.com/office/powerpoint/2010/main" xmlns="" val="1746203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342" y="4941932"/>
            <a:ext cx="1841792" cy="177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Стрелка влево 29"/>
          <p:cNvSpPr/>
          <p:nvPr/>
        </p:nvSpPr>
        <p:spPr>
          <a:xfrm rot="20142030">
            <a:off x="3022076" y="4429280"/>
            <a:ext cx="3043800" cy="441634"/>
          </a:xfrm>
          <a:prstGeom prst="leftArrow">
            <a:avLst>
              <a:gd name="adj1" fmla="val 357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86034" y="1401155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трелка влево 19"/>
          <p:cNvSpPr/>
          <p:nvPr/>
        </p:nvSpPr>
        <p:spPr>
          <a:xfrm rot="1956393" flipV="1">
            <a:off x="7524096" y="5219967"/>
            <a:ext cx="2397525" cy="336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9600637" y="4819730"/>
            <a:ext cx="313698" cy="1538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0400289">
            <a:off x="9362863" y="1506196"/>
            <a:ext cx="171464" cy="2033191"/>
          </a:xfrm>
          <a:prstGeom prst="downArrow">
            <a:avLst>
              <a:gd name="adj1" fmla="val 745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2098" y="5012315"/>
            <a:ext cx="1664741" cy="179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56" y="762662"/>
            <a:ext cx="1200554" cy="19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8499" y="1721275"/>
            <a:ext cx="1775339" cy="147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1740" y="53648"/>
            <a:ext cx="1366912" cy="146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Стрелка вправо 59"/>
          <p:cNvSpPr/>
          <p:nvPr/>
        </p:nvSpPr>
        <p:spPr>
          <a:xfrm rot="18544703">
            <a:off x="2054523" y="2321819"/>
            <a:ext cx="2273220" cy="308501"/>
          </a:xfrm>
          <a:prstGeom prst="rightArrow">
            <a:avLst>
              <a:gd name="adj1" fmla="val 50000"/>
              <a:gd name="adj2" fmla="val 47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Стрелка вверх 57"/>
          <p:cNvSpPr/>
          <p:nvPr/>
        </p:nvSpPr>
        <p:spPr>
          <a:xfrm rot="20229227">
            <a:off x="2749185" y="3228292"/>
            <a:ext cx="278503" cy="2048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279576" y="3212977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563666" y="2522791"/>
            <a:ext cx="1946376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683560" y="972076"/>
            <a:ext cx="3035419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588198" y="973068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732923" y="2612892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787115" y="6211454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853598" y="4045549"/>
            <a:ext cx="2082665" cy="68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email"/>
          <a:srcRect/>
          <a:stretch/>
        </p:blipFill>
        <p:spPr>
          <a:xfrm>
            <a:off x="9003716" y="71361"/>
            <a:ext cx="1556142" cy="147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0662" y="3177781"/>
            <a:ext cx="1937339" cy="171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трелка влево 20"/>
          <p:cNvSpPr/>
          <p:nvPr/>
        </p:nvSpPr>
        <p:spPr>
          <a:xfrm rot="1383084" flipV="1">
            <a:off x="5676636" y="4229305"/>
            <a:ext cx="2207681" cy="338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614820" y="4545013"/>
            <a:ext cx="1529294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50863" y="4803876"/>
            <a:ext cx="1078618" cy="191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80880" y="5011572"/>
            <a:ext cx="1111389" cy="170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3606558" y="1831119"/>
            <a:ext cx="1035080" cy="8372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3301779" y="5250871"/>
            <a:ext cx="973162" cy="8108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2739140" y="3009880"/>
            <a:ext cx="1057034" cy="8108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20044" y="81480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кольцо России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29307" y="5728500"/>
            <a:ext cx="932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Минус 61"/>
          <p:cNvSpPr/>
          <p:nvPr/>
        </p:nvSpPr>
        <p:spPr>
          <a:xfrm rot="18899914">
            <a:off x="6048862" y="335589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Минус 65"/>
          <p:cNvSpPr/>
          <p:nvPr/>
        </p:nvSpPr>
        <p:spPr>
          <a:xfrm rot="18951413">
            <a:off x="6394173" y="3000586"/>
            <a:ext cx="474786" cy="6352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Минус 67"/>
          <p:cNvSpPr/>
          <p:nvPr/>
        </p:nvSpPr>
        <p:spPr>
          <a:xfrm rot="19310989">
            <a:off x="6757757" y="264115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Минус 68"/>
          <p:cNvSpPr/>
          <p:nvPr/>
        </p:nvSpPr>
        <p:spPr>
          <a:xfrm rot="19561800">
            <a:off x="7180172" y="2281470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Минус 69"/>
          <p:cNvSpPr/>
          <p:nvPr/>
        </p:nvSpPr>
        <p:spPr>
          <a:xfrm rot="19561800">
            <a:off x="7540212" y="199343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Минус 70"/>
          <p:cNvSpPr/>
          <p:nvPr/>
        </p:nvSpPr>
        <p:spPr>
          <a:xfrm rot="19561800">
            <a:off x="7903579" y="174320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Минус 71"/>
          <p:cNvSpPr/>
          <p:nvPr/>
        </p:nvSpPr>
        <p:spPr>
          <a:xfrm rot="19561800">
            <a:off x="8246155" y="1443101"/>
            <a:ext cx="646608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369042" y="1497964"/>
            <a:ext cx="2880298" cy="292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96BAED35-0E33-440E-AAC9-E01C338BDAE3}"/>
              </a:ext>
            </a:extLst>
          </p:cNvPr>
          <p:cNvSpPr/>
          <p:nvPr/>
        </p:nvSpPr>
        <p:spPr>
          <a:xfrm>
            <a:off x="9439855" y="2850034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34A3FB45-A09F-4815-92E4-46DE4C3DBBCE}"/>
              </a:ext>
            </a:extLst>
          </p:cNvPr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4003979" y="3552353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Стрелка вверх 63"/>
          <p:cNvSpPr/>
          <p:nvPr/>
        </p:nvSpPr>
        <p:spPr>
          <a:xfrm rot="5400000">
            <a:off x="5430313" y="-7224"/>
            <a:ext cx="325807" cy="33098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D8140974-CE38-4052-B90C-C4456D51CEB0}"/>
              </a:ext>
            </a:extLst>
          </p:cNvPr>
          <p:cNvSpPr/>
          <p:nvPr/>
        </p:nvSpPr>
        <p:spPr>
          <a:xfrm>
            <a:off x="9576628" y="6013400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C8EE61B-1A8B-471C-8917-88C5E52F10BD}"/>
              </a:ext>
            </a:extLst>
          </p:cNvPr>
          <p:cNvSpPr/>
          <p:nvPr/>
        </p:nvSpPr>
        <p:spPr>
          <a:xfrm>
            <a:off x="6859449" y="1480738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6833A802-A5DB-4E40-9E25-17608C290D1F}"/>
              </a:ext>
            </a:extLst>
          </p:cNvPr>
          <p:cNvSpPr/>
          <p:nvPr/>
        </p:nvSpPr>
        <p:spPr>
          <a:xfrm>
            <a:off x="3640154" y="149026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529D0BE8-566E-4E53-94CD-1CF50FA71782}"/>
              </a:ext>
            </a:extLst>
          </p:cNvPr>
          <p:cNvSpPr/>
          <p:nvPr/>
        </p:nvSpPr>
        <p:spPr>
          <a:xfrm>
            <a:off x="5698525" y="385262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ADAEDE3-5C56-411C-AAF7-FA5288FBEAE1}"/>
              </a:ext>
            </a:extLst>
          </p:cNvPr>
          <p:cNvSpPr/>
          <p:nvPr/>
        </p:nvSpPr>
        <p:spPr>
          <a:xfrm>
            <a:off x="3071794" y="508533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ADBC622C-45C0-4805-934C-4728D9AD5CE8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6579059" y="1817494"/>
            <a:ext cx="1113109" cy="81043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96E9C710-05C7-4B98-894E-B8715CA534CB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5383855" y="4259837"/>
            <a:ext cx="1005496" cy="8104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450C4EA5-DEDF-49FA-B3B8-F3C156FBD3B6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8292450" y="1842532"/>
            <a:ext cx="1164272" cy="810432"/>
          </a:xfrm>
          <a:prstGeom prst="rect">
            <a:avLst/>
          </a:prstGeom>
        </p:spPr>
      </p:pic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B3EFE56B-5BFF-4876-9619-850169FB00C9}"/>
              </a:ext>
            </a:extLst>
          </p:cNvPr>
          <p:cNvSpPr/>
          <p:nvPr/>
        </p:nvSpPr>
        <p:spPr>
          <a:xfrm>
            <a:off x="7644734" y="465004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38BD83CB-0400-4218-9E1A-37010A305302}"/>
              </a:ext>
            </a:extLst>
          </p:cNvPr>
          <p:cNvSpPr/>
          <p:nvPr/>
        </p:nvSpPr>
        <p:spPr>
          <a:xfrm>
            <a:off x="8926264" y="1478118"/>
            <a:ext cx="432048" cy="339377"/>
          </a:xfrm>
          <a:prstGeom prst="ellipse">
            <a:avLst/>
          </a:prstGeom>
          <a:solidFill>
            <a:srgbClr val="FF0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4737" y="1973485"/>
            <a:ext cx="143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7902" y="1993529"/>
            <a:ext cx="111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862 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0104" y="1968942"/>
            <a:ext cx="126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1152 г.</a:t>
            </a:r>
          </a:p>
        </p:txBody>
      </p:sp>
    </p:spTree>
    <p:extLst>
      <p:ext uri="{BB962C8B-B14F-4D97-AF65-F5344CB8AC3E}">
        <p14:creationId xmlns:p14="http://schemas.microsoft.com/office/powerpoint/2010/main" xmlns="" val="2200032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342" y="4941932"/>
            <a:ext cx="1841792" cy="177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Стрелка влево 29"/>
          <p:cNvSpPr/>
          <p:nvPr/>
        </p:nvSpPr>
        <p:spPr>
          <a:xfrm rot="20142030">
            <a:off x="3022076" y="4429280"/>
            <a:ext cx="3043800" cy="441634"/>
          </a:xfrm>
          <a:prstGeom prst="leftArrow">
            <a:avLst>
              <a:gd name="adj1" fmla="val 357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86034" y="1401155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трелка влево 19"/>
          <p:cNvSpPr/>
          <p:nvPr/>
        </p:nvSpPr>
        <p:spPr>
          <a:xfrm rot="1956393" flipV="1">
            <a:off x="7524096" y="5219967"/>
            <a:ext cx="2397525" cy="336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9600637" y="4819730"/>
            <a:ext cx="313698" cy="1538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0400289">
            <a:off x="9362863" y="1506196"/>
            <a:ext cx="171464" cy="2033191"/>
          </a:xfrm>
          <a:prstGeom prst="downArrow">
            <a:avLst>
              <a:gd name="adj1" fmla="val 745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2098" y="5012315"/>
            <a:ext cx="1664741" cy="179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56" y="762662"/>
            <a:ext cx="1200554" cy="19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8499" y="1721275"/>
            <a:ext cx="1775339" cy="147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1740" y="53648"/>
            <a:ext cx="1366912" cy="146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Стрелка вправо 59"/>
          <p:cNvSpPr/>
          <p:nvPr/>
        </p:nvSpPr>
        <p:spPr>
          <a:xfrm rot="18544703">
            <a:off x="2054523" y="2321819"/>
            <a:ext cx="2273220" cy="308501"/>
          </a:xfrm>
          <a:prstGeom prst="rightArrow">
            <a:avLst>
              <a:gd name="adj1" fmla="val 50000"/>
              <a:gd name="adj2" fmla="val 47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Стрелка вверх 57"/>
          <p:cNvSpPr/>
          <p:nvPr/>
        </p:nvSpPr>
        <p:spPr>
          <a:xfrm rot="20229227">
            <a:off x="2749185" y="3228292"/>
            <a:ext cx="278503" cy="2048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279576" y="3212977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563666" y="2522791"/>
            <a:ext cx="1946376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683560" y="972076"/>
            <a:ext cx="3035419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588198" y="973068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732923" y="2612892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787115" y="6211454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853598" y="4045549"/>
            <a:ext cx="2082665" cy="68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email"/>
          <a:srcRect/>
          <a:stretch/>
        </p:blipFill>
        <p:spPr>
          <a:xfrm>
            <a:off x="9003716" y="71361"/>
            <a:ext cx="1556142" cy="147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0662" y="3177781"/>
            <a:ext cx="1937339" cy="171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трелка влево 20"/>
          <p:cNvSpPr/>
          <p:nvPr/>
        </p:nvSpPr>
        <p:spPr>
          <a:xfrm rot="1383084" flipV="1">
            <a:off x="5676636" y="4229305"/>
            <a:ext cx="2207681" cy="338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614820" y="4545013"/>
            <a:ext cx="1529294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50863" y="4803876"/>
            <a:ext cx="1078618" cy="191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80880" y="5011572"/>
            <a:ext cx="1111389" cy="170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3606558" y="1831119"/>
            <a:ext cx="1035080" cy="8372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3301779" y="5250871"/>
            <a:ext cx="973162" cy="8108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2739139" y="3009880"/>
            <a:ext cx="1268879" cy="8108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20044" y="81480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кольцо России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29307" y="5728500"/>
            <a:ext cx="932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Минус 61"/>
          <p:cNvSpPr/>
          <p:nvPr/>
        </p:nvSpPr>
        <p:spPr>
          <a:xfrm rot="18899914">
            <a:off x="6048862" y="335589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Минус 65"/>
          <p:cNvSpPr/>
          <p:nvPr/>
        </p:nvSpPr>
        <p:spPr>
          <a:xfrm rot="18951413">
            <a:off x="6394173" y="3000586"/>
            <a:ext cx="474786" cy="6352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Минус 67"/>
          <p:cNvSpPr/>
          <p:nvPr/>
        </p:nvSpPr>
        <p:spPr>
          <a:xfrm rot="19310989">
            <a:off x="6757757" y="264115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Минус 68"/>
          <p:cNvSpPr/>
          <p:nvPr/>
        </p:nvSpPr>
        <p:spPr>
          <a:xfrm rot="19561800">
            <a:off x="7180172" y="2281470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Минус 69"/>
          <p:cNvSpPr/>
          <p:nvPr/>
        </p:nvSpPr>
        <p:spPr>
          <a:xfrm rot="19561800">
            <a:off x="7540212" y="199343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Минус 70"/>
          <p:cNvSpPr/>
          <p:nvPr/>
        </p:nvSpPr>
        <p:spPr>
          <a:xfrm rot="19561800">
            <a:off x="7903579" y="174320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Минус 71"/>
          <p:cNvSpPr/>
          <p:nvPr/>
        </p:nvSpPr>
        <p:spPr>
          <a:xfrm rot="19561800">
            <a:off x="8246155" y="1443101"/>
            <a:ext cx="646608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369042" y="1497964"/>
            <a:ext cx="2880298" cy="292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96BAED35-0E33-440E-AAC9-E01C338BDAE3}"/>
              </a:ext>
            </a:extLst>
          </p:cNvPr>
          <p:cNvSpPr/>
          <p:nvPr/>
        </p:nvSpPr>
        <p:spPr>
          <a:xfrm>
            <a:off x="9439855" y="2850034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34A3FB45-A09F-4815-92E4-46DE4C3DBBCE}"/>
              </a:ext>
            </a:extLst>
          </p:cNvPr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4003979" y="3552353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Стрелка вверх 63"/>
          <p:cNvSpPr/>
          <p:nvPr/>
        </p:nvSpPr>
        <p:spPr>
          <a:xfrm rot="5400000">
            <a:off x="5430313" y="-7224"/>
            <a:ext cx="325807" cy="33098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D8140974-CE38-4052-B90C-C4456D51CEB0}"/>
              </a:ext>
            </a:extLst>
          </p:cNvPr>
          <p:cNvSpPr/>
          <p:nvPr/>
        </p:nvSpPr>
        <p:spPr>
          <a:xfrm>
            <a:off x="9576628" y="6013400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C8EE61B-1A8B-471C-8917-88C5E52F10BD}"/>
              </a:ext>
            </a:extLst>
          </p:cNvPr>
          <p:cNvSpPr/>
          <p:nvPr/>
        </p:nvSpPr>
        <p:spPr>
          <a:xfrm>
            <a:off x="6859449" y="1480738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6833A802-A5DB-4E40-9E25-17608C290D1F}"/>
              </a:ext>
            </a:extLst>
          </p:cNvPr>
          <p:cNvSpPr/>
          <p:nvPr/>
        </p:nvSpPr>
        <p:spPr>
          <a:xfrm>
            <a:off x="3640154" y="149026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529D0BE8-566E-4E53-94CD-1CF50FA71782}"/>
              </a:ext>
            </a:extLst>
          </p:cNvPr>
          <p:cNvSpPr/>
          <p:nvPr/>
        </p:nvSpPr>
        <p:spPr>
          <a:xfrm>
            <a:off x="5698525" y="385262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ADAEDE3-5C56-411C-AAF7-FA5288FBEAE1}"/>
              </a:ext>
            </a:extLst>
          </p:cNvPr>
          <p:cNvSpPr/>
          <p:nvPr/>
        </p:nvSpPr>
        <p:spPr>
          <a:xfrm>
            <a:off x="3071794" y="508533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ADBC622C-45C0-4805-934C-4728D9AD5CE8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6579059" y="1817494"/>
            <a:ext cx="1113109" cy="81043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96E9C710-05C7-4B98-894E-B8715CA534CB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5383855" y="4259837"/>
            <a:ext cx="1005496" cy="8104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450C4EA5-DEDF-49FA-B3B8-F3C156FBD3B6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8292450" y="1842532"/>
            <a:ext cx="1164272" cy="810432"/>
          </a:xfrm>
          <a:prstGeom prst="rect">
            <a:avLst/>
          </a:prstGeom>
        </p:spPr>
      </p:pic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B3EFE56B-5BFF-4876-9619-850169FB00C9}"/>
              </a:ext>
            </a:extLst>
          </p:cNvPr>
          <p:cNvSpPr/>
          <p:nvPr/>
        </p:nvSpPr>
        <p:spPr>
          <a:xfrm>
            <a:off x="7644734" y="465004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38BD83CB-0400-4218-9E1A-37010A305302}"/>
              </a:ext>
            </a:extLst>
          </p:cNvPr>
          <p:cNvSpPr/>
          <p:nvPr/>
        </p:nvSpPr>
        <p:spPr>
          <a:xfrm>
            <a:off x="8926264" y="1478118"/>
            <a:ext cx="432048" cy="339377"/>
          </a:xfrm>
          <a:prstGeom prst="ellipse">
            <a:avLst/>
          </a:prstGeom>
          <a:solidFill>
            <a:srgbClr val="FF0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4737" y="1973485"/>
            <a:ext cx="133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3664" y="1959646"/>
            <a:ext cx="111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862 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8133" y="1979972"/>
            <a:ext cx="129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1152 г.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52379" y="3138747"/>
            <a:ext cx="1357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1337 г.</a:t>
            </a:r>
          </a:p>
        </p:txBody>
      </p:sp>
    </p:spTree>
    <p:extLst>
      <p:ext uri="{BB962C8B-B14F-4D97-AF65-F5344CB8AC3E}">
        <p14:creationId xmlns:p14="http://schemas.microsoft.com/office/powerpoint/2010/main" xmlns="" val="2571937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342" y="4941932"/>
            <a:ext cx="1841792" cy="177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Стрелка влево 29"/>
          <p:cNvSpPr/>
          <p:nvPr/>
        </p:nvSpPr>
        <p:spPr>
          <a:xfrm rot="20142030">
            <a:off x="3022076" y="4429280"/>
            <a:ext cx="3043800" cy="441634"/>
          </a:xfrm>
          <a:prstGeom prst="leftArrow">
            <a:avLst>
              <a:gd name="adj1" fmla="val 357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86034" y="1401155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трелка влево 19"/>
          <p:cNvSpPr/>
          <p:nvPr/>
        </p:nvSpPr>
        <p:spPr>
          <a:xfrm rot="1956393" flipV="1">
            <a:off x="7524096" y="5219967"/>
            <a:ext cx="2397525" cy="336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9600637" y="4819730"/>
            <a:ext cx="313698" cy="1538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0400289">
            <a:off x="9362863" y="1506196"/>
            <a:ext cx="171464" cy="2033191"/>
          </a:xfrm>
          <a:prstGeom prst="downArrow">
            <a:avLst>
              <a:gd name="adj1" fmla="val 745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2098" y="5012315"/>
            <a:ext cx="1664741" cy="179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56" y="762662"/>
            <a:ext cx="1200554" cy="19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8499" y="1721275"/>
            <a:ext cx="1775339" cy="147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1740" y="53648"/>
            <a:ext cx="1366912" cy="146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Стрелка вправо 59"/>
          <p:cNvSpPr/>
          <p:nvPr/>
        </p:nvSpPr>
        <p:spPr>
          <a:xfrm rot="18544703">
            <a:off x="2054523" y="2321819"/>
            <a:ext cx="2273220" cy="308501"/>
          </a:xfrm>
          <a:prstGeom prst="rightArrow">
            <a:avLst>
              <a:gd name="adj1" fmla="val 50000"/>
              <a:gd name="adj2" fmla="val 47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Стрелка вверх 57"/>
          <p:cNvSpPr/>
          <p:nvPr/>
        </p:nvSpPr>
        <p:spPr>
          <a:xfrm rot="20229227">
            <a:off x="2749185" y="3228292"/>
            <a:ext cx="278503" cy="2048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279576" y="3212977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563666" y="2522791"/>
            <a:ext cx="1946376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683560" y="972076"/>
            <a:ext cx="3035419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588198" y="973068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732923" y="2612892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787115" y="6211454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853598" y="4045549"/>
            <a:ext cx="2082665" cy="68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email"/>
          <a:srcRect/>
          <a:stretch/>
        </p:blipFill>
        <p:spPr>
          <a:xfrm>
            <a:off x="9003716" y="71361"/>
            <a:ext cx="1556142" cy="147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0662" y="3177781"/>
            <a:ext cx="1937339" cy="171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трелка влево 20"/>
          <p:cNvSpPr/>
          <p:nvPr/>
        </p:nvSpPr>
        <p:spPr>
          <a:xfrm rot="1383084" flipV="1">
            <a:off x="5676636" y="4229305"/>
            <a:ext cx="2207681" cy="338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614820" y="4545013"/>
            <a:ext cx="1529294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50863" y="4803876"/>
            <a:ext cx="1078618" cy="191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80880" y="5011572"/>
            <a:ext cx="1111389" cy="170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3492888" y="1831119"/>
            <a:ext cx="1148750" cy="8372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3299606" y="5323081"/>
            <a:ext cx="1298236" cy="8108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2739139" y="3009880"/>
            <a:ext cx="1268879" cy="8108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20044" y="81480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кольцо России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29307" y="5728500"/>
            <a:ext cx="932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Минус 61"/>
          <p:cNvSpPr/>
          <p:nvPr/>
        </p:nvSpPr>
        <p:spPr>
          <a:xfrm rot="18899914">
            <a:off x="6048862" y="335589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Минус 65"/>
          <p:cNvSpPr/>
          <p:nvPr/>
        </p:nvSpPr>
        <p:spPr>
          <a:xfrm rot="18951413">
            <a:off x="6394173" y="3000586"/>
            <a:ext cx="474786" cy="6352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Минус 67"/>
          <p:cNvSpPr/>
          <p:nvPr/>
        </p:nvSpPr>
        <p:spPr>
          <a:xfrm rot="19310989">
            <a:off x="6757757" y="264115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Минус 68"/>
          <p:cNvSpPr/>
          <p:nvPr/>
        </p:nvSpPr>
        <p:spPr>
          <a:xfrm rot="19561800">
            <a:off x="7180172" y="2281470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Минус 69"/>
          <p:cNvSpPr/>
          <p:nvPr/>
        </p:nvSpPr>
        <p:spPr>
          <a:xfrm rot="19561800">
            <a:off x="7540212" y="199343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Минус 70"/>
          <p:cNvSpPr/>
          <p:nvPr/>
        </p:nvSpPr>
        <p:spPr>
          <a:xfrm rot="19561800">
            <a:off x="7903579" y="174320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Минус 71"/>
          <p:cNvSpPr/>
          <p:nvPr/>
        </p:nvSpPr>
        <p:spPr>
          <a:xfrm rot="19561800">
            <a:off x="8246155" y="1443101"/>
            <a:ext cx="646608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369042" y="1497964"/>
            <a:ext cx="2880298" cy="292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96BAED35-0E33-440E-AAC9-E01C338BDAE3}"/>
              </a:ext>
            </a:extLst>
          </p:cNvPr>
          <p:cNvSpPr/>
          <p:nvPr/>
        </p:nvSpPr>
        <p:spPr>
          <a:xfrm>
            <a:off x="9439855" y="2850034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34A3FB45-A09F-4815-92E4-46DE4C3DBBCE}"/>
              </a:ext>
            </a:extLst>
          </p:cNvPr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4003979" y="3552353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Стрелка вверх 63"/>
          <p:cNvSpPr/>
          <p:nvPr/>
        </p:nvSpPr>
        <p:spPr>
          <a:xfrm rot="5400000">
            <a:off x="5430313" y="-7224"/>
            <a:ext cx="325807" cy="33098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D8140974-CE38-4052-B90C-C4456D51CEB0}"/>
              </a:ext>
            </a:extLst>
          </p:cNvPr>
          <p:cNvSpPr/>
          <p:nvPr/>
        </p:nvSpPr>
        <p:spPr>
          <a:xfrm>
            <a:off x="9576628" y="6013400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C8EE61B-1A8B-471C-8917-88C5E52F10BD}"/>
              </a:ext>
            </a:extLst>
          </p:cNvPr>
          <p:cNvSpPr/>
          <p:nvPr/>
        </p:nvSpPr>
        <p:spPr>
          <a:xfrm>
            <a:off x="6859449" y="1480738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6833A802-A5DB-4E40-9E25-17608C290D1F}"/>
              </a:ext>
            </a:extLst>
          </p:cNvPr>
          <p:cNvSpPr/>
          <p:nvPr/>
        </p:nvSpPr>
        <p:spPr>
          <a:xfrm>
            <a:off x="3640154" y="149026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529D0BE8-566E-4E53-94CD-1CF50FA71782}"/>
              </a:ext>
            </a:extLst>
          </p:cNvPr>
          <p:cNvSpPr/>
          <p:nvPr/>
        </p:nvSpPr>
        <p:spPr>
          <a:xfrm>
            <a:off x="5698525" y="385262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ADAEDE3-5C56-411C-AAF7-FA5288FBEAE1}"/>
              </a:ext>
            </a:extLst>
          </p:cNvPr>
          <p:cNvSpPr/>
          <p:nvPr/>
        </p:nvSpPr>
        <p:spPr>
          <a:xfrm>
            <a:off x="3071794" y="508533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ADBC622C-45C0-4805-934C-4728D9AD5CE8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6579059" y="1817494"/>
            <a:ext cx="1113109" cy="81043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96E9C710-05C7-4B98-894E-B8715CA534CB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5383855" y="4259837"/>
            <a:ext cx="1005496" cy="8104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450C4EA5-DEDF-49FA-B3B8-F3C156FBD3B6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8292450" y="1842532"/>
            <a:ext cx="1164272" cy="810432"/>
          </a:xfrm>
          <a:prstGeom prst="rect">
            <a:avLst/>
          </a:prstGeom>
        </p:spPr>
      </p:pic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B3EFE56B-5BFF-4876-9619-850169FB00C9}"/>
              </a:ext>
            </a:extLst>
          </p:cNvPr>
          <p:cNvSpPr/>
          <p:nvPr/>
        </p:nvSpPr>
        <p:spPr>
          <a:xfrm>
            <a:off x="7644734" y="465004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38BD83CB-0400-4218-9E1A-37010A305302}"/>
              </a:ext>
            </a:extLst>
          </p:cNvPr>
          <p:cNvSpPr/>
          <p:nvPr/>
        </p:nvSpPr>
        <p:spPr>
          <a:xfrm>
            <a:off x="8926264" y="1478118"/>
            <a:ext cx="432048" cy="339377"/>
          </a:xfrm>
          <a:prstGeom prst="ellipse">
            <a:avLst/>
          </a:prstGeom>
          <a:solidFill>
            <a:srgbClr val="FF0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8982" y="1973485"/>
            <a:ext cx="133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7902" y="1936096"/>
            <a:ext cx="111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862 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6720" y="1947328"/>
            <a:ext cx="126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1152 г.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2868" y="3172175"/>
            <a:ext cx="1642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1337 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02934" y="5477623"/>
            <a:ext cx="137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1147 г.</a:t>
            </a:r>
          </a:p>
        </p:txBody>
      </p:sp>
    </p:spTree>
    <p:extLst>
      <p:ext uri="{BB962C8B-B14F-4D97-AF65-F5344CB8AC3E}">
        <p14:creationId xmlns:p14="http://schemas.microsoft.com/office/powerpoint/2010/main" xmlns="" val="746034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342" y="4941932"/>
            <a:ext cx="1841792" cy="177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Стрелка влево 29"/>
          <p:cNvSpPr/>
          <p:nvPr/>
        </p:nvSpPr>
        <p:spPr>
          <a:xfrm rot="20142030">
            <a:off x="3022076" y="4429280"/>
            <a:ext cx="3043800" cy="441634"/>
          </a:xfrm>
          <a:prstGeom prst="leftArrow">
            <a:avLst>
              <a:gd name="adj1" fmla="val 357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86034" y="1401155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трелка влево 19"/>
          <p:cNvSpPr/>
          <p:nvPr/>
        </p:nvSpPr>
        <p:spPr>
          <a:xfrm rot="1956393" flipV="1">
            <a:off x="7524096" y="5219967"/>
            <a:ext cx="2397525" cy="336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9600637" y="4819730"/>
            <a:ext cx="313698" cy="1538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0400289">
            <a:off x="9362863" y="1506196"/>
            <a:ext cx="171464" cy="2033191"/>
          </a:xfrm>
          <a:prstGeom prst="downArrow">
            <a:avLst>
              <a:gd name="adj1" fmla="val 745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2098" y="5012315"/>
            <a:ext cx="1664741" cy="179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56" y="762662"/>
            <a:ext cx="1200554" cy="19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8499" y="1721275"/>
            <a:ext cx="1775339" cy="147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1740" y="53648"/>
            <a:ext cx="1366912" cy="146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Стрелка вправо 59"/>
          <p:cNvSpPr/>
          <p:nvPr/>
        </p:nvSpPr>
        <p:spPr>
          <a:xfrm rot="18544703">
            <a:off x="2054523" y="2321819"/>
            <a:ext cx="2273220" cy="308501"/>
          </a:xfrm>
          <a:prstGeom prst="rightArrow">
            <a:avLst>
              <a:gd name="adj1" fmla="val 50000"/>
              <a:gd name="adj2" fmla="val 47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Стрелка вверх 57"/>
          <p:cNvSpPr/>
          <p:nvPr/>
        </p:nvSpPr>
        <p:spPr>
          <a:xfrm rot="20229227">
            <a:off x="2749185" y="3228292"/>
            <a:ext cx="278503" cy="2048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279576" y="3212977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563666" y="2522791"/>
            <a:ext cx="1946376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683560" y="972076"/>
            <a:ext cx="3035419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588198" y="973068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732923" y="2612892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787115" y="6211454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853598" y="4045549"/>
            <a:ext cx="2082665" cy="68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email"/>
          <a:srcRect/>
          <a:stretch/>
        </p:blipFill>
        <p:spPr>
          <a:xfrm>
            <a:off x="9003716" y="71361"/>
            <a:ext cx="1556142" cy="147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0662" y="3177781"/>
            <a:ext cx="1937339" cy="171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трелка влево 20"/>
          <p:cNvSpPr/>
          <p:nvPr/>
        </p:nvSpPr>
        <p:spPr>
          <a:xfrm rot="1383084" flipV="1">
            <a:off x="5676636" y="4229305"/>
            <a:ext cx="2207681" cy="338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614820" y="4545013"/>
            <a:ext cx="1529294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50863" y="4803876"/>
            <a:ext cx="1078618" cy="191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80880" y="5011572"/>
            <a:ext cx="1111389" cy="170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3544422" y="1831119"/>
            <a:ext cx="1077429" cy="8372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3299606" y="5323081"/>
            <a:ext cx="1298236" cy="8108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2739139" y="3009880"/>
            <a:ext cx="1268879" cy="8108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20044" y="81480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кольцо России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29307" y="5728500"/>
            <a:ext cx="932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Минус 61"/>
          <p:cNvSpPr/>
          <p:nvPr/>
        </p:nvSpPr>
        <p:spPr>
          <a:xfrm rot="18899914">
            <a:off x="6048862" y="335589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Минус 65"/>
          <p:cNvSpPr/>
          <p:nvPr/>
        </p:nvSpPr>
        <p:spPr>
          <a:xfrm rot="18951413">
            <a:off x="6394173" y="3000586"/>
            <a:ext cx="474786" cy="6352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Минус 67"/>
          <p:cNvSpPr/>
          <p:nvPr/>
        </p:nvSpPr>
        <p:spPr>
          <a:xfrm rot="19310989">
            <a:off x="6757757" y="264115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Минус 68"/>
          <p:cNvSpPr/>
          <p:nvPr/>
        </p:nvSpPr>
        <p:spPr>
          <a:xfrm rot="19561800">
            <a:off x="7180172" y="2281470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Минус 69"/>
          <p:cNvSpPr/>
          <p:nvPr/>
        </p:nvSpPr>
        <p:spPr>
          <a:xfrm rot="19561800">
            <a:off x="7540212" y="199343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Минус 70"/>
          <p:cNvSpPr/>
          <p:nvPr/>
        </p:nvSpPr>
        <p:spPr>
          <a:xfrm rot="19561800">
            <a:off x="7903579" y="174320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Минус 71"/>
          <p:cNvSpPr/>
          <p:nvPr/>
        </p:nvSpPr>
        <p:spPr>
          <a:xfrm rot="19561800">
            <a:off x="8246155" y="1443101"/>
            <a:ext cx="646608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369042" y="1497964"/>
            <a:ext cx="2880298" cy="292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96BAED35-0E33-440E-AAC9-E01C338BDAE3}"/>
              </a:ext>
            </a:extLst>
          </p:cNvPr>
          <p:cNvSpPr/>
          <p:nvPr/>
        </p:nvSpPr>
        <p:spPr>
          <a:xfrm>
            <a:off x="9439855" y="2850034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34A3FB45-A09F-4815-92E4-46DE4C3DBBCE}"/>
              </a:ext>
            </a:extLst>
          </p:cNvPr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4003979" y="3552353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Стрелка вверх 63"/>
          <p:cNvSpPr/>
          <p:nvPr/>
        </p:nvSpPr>
        <p:spPr>
          <a:xfrm rot="5400000">
            <a:off x="5430313" y="-7224"/>
            <a:ext cx="325807" cy="33098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D8140974-CE38-4052-B90C-C4456D51CEB0}"/>
              </a:ext>
            </a:extLst>
          </p:cNvPr>
          <p:cNvSpPr/>
          <p:nvPr/>
        </p:nvSpPr>
        <p:spPr>
          <a:xfrm>
            <a:off x="9576628" y="6013400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C8EE61B-1A8B-471C-8917-88C5E52F10BD}"/>
              </a:ext>
            </a:extLst>
          </p:cNvPr>
          <p:cNvSpPr/>
          <p:nvPr/>
        </p:nvSpPr>
        <p:spPr>
          <a:xfrm>
            <a:off x="6859449" y="1480738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6833A802-A5DB-4E40-9E25-17608C290D1F}"/>
              </a:ext>
            </a:extLst>
          </p:cNvPr>
          <p:cNvSpPr/>
          <p:nvPr/>
        </p:nvSpPr>
        <p:spPr>
          <a:xfrm>
            <a:off x="3640154" y="149026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529D0BE8-566E-4E53-94CD-1CF50FA71782}"/>
              </a:ext>
            </a:extLst>
          </p:cNvPr>
          <p:cNvSpPr/>
          <p:nvPr/>
        </p:nvSpPr>
        <p:spPr>
          <a:xfrm>
            <a:off x="5698525" y="385262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ADAEDE3-5C56-411C-AAF7-FA5288FBEAE1}"/>
              </a:ext>
            </a:extLst>
          </p:cNvPr>
          <p:cNvSpPr/>
          <p:nvPr/>
        </p:nvSpPr>
        <p:spPr>
          <a:xfrm>
            <a:off x="3071794" y="508533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ADBC622C-45C0-4805-934C-4728D9AD5CE8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6579059" y="1817494"/>
            <a:ext cx="1113109" cy="81043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96E9C710-05C7-4B98-894E-B8715CA534CB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5383854" y="4259837"/>
            <a:ext cx="1147795" cy="8104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450C4EA5-DEDF-49FA-B3B8-F3C156FBD3B6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8292450" y="1842532"/>
            <a:ext cx="1164272" cy="810432"/>
          </a:xfrm>
          <a:prstGeom prst="rect">
            <a:avLst/>
          </a:prstGeom>
        </p:spPr>
      </p:pic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B3EFE56B-5BFF-4876-9619-850169FB00C9}"/>
              </a:ext>
            </a:extLst>
          </p:cNvPr>
          <p:cNvSpPr/>
          <p:nvPr/>
        </p:nvSpPr>
        <p:spPr>
          <a:xfrm>
            <a:off x="7644734" y="465004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38BD83CB-0400-4218-9E1A-37010A305302}"/>
              </a:ext>
            </a:extLst>
          </p:cNvPr>
          <p:cNvSpPr/>
          <p:nvPr/>
        </p:nvSpPr>
        <p:spPr>
          <a:xfrm>
            <a:off x="8926264" y="1478118"/>
            <a:ext cx="432048" cy="339377"/>
          </a:xfrm>
          <a:prstGeom prst="ellipse">
            <a:avLst/>
          </a:prstGeom>
          <a:solidFill>
            <a:srgbClr val="FF0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4737" y="1973485"/>
            <a:ext cx="129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3664" y="1960092"/>
            <a:ext cx="111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862 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0056" y="1969466"/>
            <a:ext cx="1320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1152 г.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6939" y="3152801"/>
            <a:ext cx="165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1337 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02934" y="5477623"/>
            <a:ext cx="1449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1147 г.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50491" y="4378672"/>
            <a:ext cx="1081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 г.</a:t>
            </a:r>
          </a:p>
        </p:txBody>
      </p:sp>
    </p:spTree>
    <p:extLst>
      <p:ext uri="{BB962C8B-B14F-4D97-AF65-F5344CB8AC3E}">
        <p14:creationId xmlns:p14="http://schemas.microsoft.com/office/powerpoint/2010/main" xmlns="" val="3562447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Ростов Великий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471" y="1056367"/>
            <a:ext cx="4749799" cy="4749799"/>
          </a:xfrm>
        </p:spPr>
      </p:pic>
      <p:sp>
        <p:nvSpPr>
          <p:cNvPr id="5" name="TextBox 4"/>
          <p:cNvSpPr txBox="1"/>
          <p:nvPr/>
        </p:nvSpPr>
        <p:spPr>
          <a:xfrm>
            <a:off x="449943" y="5911826"/>
            <a:ext cx="442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Schoolbook" panose="02040604050505020304" pitchFamily="18" charset="0"/>
              </a:rPr>
              <a:t>Ростовский Кремль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3714" y="1056367"/>
            <a:ext cx="5040086" cy="46269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5029" y="5911826"/>
            <a:ext cx="596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Schoolbook" panose="02040604050505020304" pitchFamily="18" charset="0"/>
              </a:rPr>
              <a:t>Музей Царевны-лягушки</a:t>
            </a:r>
            <a:endParaRPr lang="ru-RU" sz="2800" b="1" strike="sngStrike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56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Ростов Великий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6151" y="1433739"/>
            <a:ext cx="5208744" cy="34741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08" y="1433739"/>
            <a:ext cx="6053248" cy="3414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714" y="5060760"/>
            <a:ext cx="407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Schoolbook" panose="02040604050505020304" pitchFamily="18" charset="0"/>
              </a:rPr>
              <a:t>Музей Баклуши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0238" y="5060760"/>
            <a:ext cx="4604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Schoolbook" panose="02040604050505020304" pitchFamily="18" charset="0"/>
              </a:rPr>
              <a:t>Библиотека Варенья</a:t>
            </a:r>
          </a:p>
        </p:txBody>
      </p:sp>
    </p:spTree>
    <p:extLst>
      <p:ext uri="{BB962C8B-B14F-4D97-AF65-F5344CB8AC3E}">
        <p14:creationId xmlns:p14="http://schemas.microsoft.com/office/powerpoint/2010/main" xmlns="" val="2468050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342" y="4941932"/>
            <a:ext cx="1841792" cy="177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Стрелка влево 29"/>
          <p:cNvSpPr/>
          <p:nvPr/>
        </p:nvSpPr>
        <p:spPr>
          <a:xfrm rot="20142030">
            <a:off x="3022076" y="4429280"/>
            <a:ext cx="3043800" cy="441634"/>
          </a:xfrm>
          <a:prstGeom prst="leftArrow">
            <a:avLst>
              <a:gd name="adj1" fmla="val 357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86034" y="1401155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трелка влево 19"/>
          <p:cNvSpPr/>
          <p:nvPr/>
        </p:nvSpPr>
        <p:spPr>
          <a:xfrm rot="1956393" flipV="1">
            <a:off x="7524096" y="5219967"/>
            <a:ext cx="2397525" cy="336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9600637" y="4819730"/>
            <a:ext cx="313698" cy="1538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0400289">
            <a:off x="9362863" y="1506196"/>
            <a:ext cx="171464" cy="2033191"/>
          </a:xfrm>
          <a:prstGeom prst="downArrow">
            <a:avLst>
              <a:gd name="adj1" fmla="val 745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2098" y="5012315"/>
            <a:ext cx="1664741" cy="179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56" y="762662"/>
            <a:ext cx="1200554" cy="19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8499" y="1721275"/>
            <a:ext cx="1775339" cy="147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1740" y="53648"/>
            <a:ext cx="1366912" cy="146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Стрелка вправо 59"/>
          <p:cNvSpPr/>
          <p:nvPr/>
        </p:nvSpPr>
        <p:spPr>
          <a:xfrm rot="18544703">
            <a:off x="2054523" y="2321819"/>
            <a:ext cx="2273220" cy="308501"/>
          </a:xfrm>
          <a:prstGeom prst="rightArrow">
            <a:avLst>
              <a:gd name="adj1" fmla="val 50000"/>
              <a:gd name="adj2" fmla="val 47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Стрелка вверх 57"/>
          <p:cNvSpPr/>
          <p:nvPr/>
        </p:nvSpPr>
        <p:spPr>
          <a:xfrm rot="20229227">
            <a:off x="2749185" y="3228292"/>
            <a:ext cx="278503" cy="2048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279576" y="3212977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563666" y="2522791"/>
            <a:ext cx="1946376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683560" y="972076"/>
            <a:ext cx="3035419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588198" y="973068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732923" y="2612892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787115" y="6211454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853598" y="4045549"/>
            <a:ext cx="2082665" cy="68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email"/>
          <a:srcRect/>
          <a:stretch/>
        </p:blipFill>
        <p:spPr>
          <a:xfrm>
            <a:off x="9003716" y="71361"/>
            <a:ext cx="1556142" cy="147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0662" y="3177781"/>
            <a:ext cx="1937339" cy="171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трелка влево 20"/>
          <p:cNvSpPr/>
          <p:nvPr/>
        </p:nvSpPr>
        <p:spPr>
          <a:xfrm rot="1383084" flipV="1">
            <a:off x="5676636" y="4229305"/>
            <a:ext cx="2207681" cy="338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614820" y="4545013"/>
            <a:ext cx="1529294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50863" y="4803876"/>
            <a:ext cx="1078618" cy="191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80880" y="5011572"/>
            <a:ext cx="1111389" cy="170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3572070" y="1850631"/>
            <a:ext cx="1176905" cy="8372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3299606" y="5323081"/>
            <a:ext cx="1298236" cy="8108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2739139" y="3009880"/>
            <a:ext cx="1268879" cy="8108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20044" y="81480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кольцо России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29307" y="5728500"/>
            <a:ext cx="932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Минус 61"/>
          <p:cNvSpPr/>
          <p:nvPr/>
        </p:nvSpPr>
        <p:spPr>
          <a:xfrm rot="18899914">
            <a:off x="6048862" y="335589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Минус 65"/>
          <p:cNvSpPr/>
          <p:nvPr/>
        </p:nvSpPr>
        <p:spPr>
          <a:xfrm rot="18951413">
            <a:off x="6394173" y="3000586"/>
            <a:ext cx="474786" cy="6352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Минус 67"/>
          <p:cNvSpPr/>
          <p:nvPr/>
        </p:nvSpPr>
        <p:spPr>
          <a:xfrm rot="19310989">
            <a:off x="6757757" y="264115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Минус 68"/>
          <p:cNvSpPr/>
          <p:nvPr/>
        </p:nvSpPr>
        <p:spPr>
          <a:xfrm rot="19561800">
            <a:off x="7112353" y="2282595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Минус 69"/>
          <p:cNvSpPr/>
          <p:nvPr/>
        </p:nvSpPr>
        <p:spPr>
          <a:xfrm rot="19561800">
            <a:off x="7540212" y="199343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Минус 70"/>
          <p:cNvSpPr/>
          <p:nvPr/>
        </p:nvSpPr>
        <p:spPr>
          <a:xfrm rot="19561800">
            <a:off x="7903579" y="174320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Минус 71"/>
          <p:cNvSpPr/>
          <p:nvPr/>
        </p:nvSpPr>
        <p:spPr>
          <a:xfrm rot="19561800">
            <a:off x="8246155" y="1443101"/>
            <a:ext cx="646608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369042" y="1497964"/>
            <a:ext cx="2880298" cy="292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96BAED35-0E33-440E-AAC9-E01C338BDAE3}"/>
              </a:ext>
            </a:extLst>
          </p:cNvPr>
          <p:cNvSpPr/>
          <p:nvPr/>
        </p:nvSpPr>
        <p:spPr>
          <a:xfrm>
            <a:off x="9439855" y="2850034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34A3FB45-A09F-4815-92E4-46DE4C3DBBCE}"/>
              </a:ext>
            </a:extLst>
          </p:cNvPr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4003979" y="3552353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Стрелка вверх 63"/>
          <p:cNvSpPr/>
          <p:nvPr/>
        </p:nvSpPr>
        <p:spPr>
          <a:xfrm rot="5400000">
            <a:off x="5430313" y="-7224"/>
            <a:ext cx="325807" cy="33098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D8140974-CE38-4052-B90C-C4456D51CEB0}"/>
              </a:ext>
            </a:extLst>
          </p:cNvPr>
          <p:cNvSpPr/>
          <p:nvPr/>
        </p:nvSpPr>
        <p:spPr>
          <a:xfrm>
            <a:off x="9576628" y="6013400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C8EE61B-1A8B-471C-8917-88C5E52F10BD}"/>
              </a:ext>
            </a:extLst>
          </p:cNvPr>
          <p:cNvSpPr/>
          <p:nvPr/>
        </p:nvSpPr>
        <p:spPr>
          <a:xfrm>
            <a:off x="6859449" y="1480738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6833A802-A5DB-4E40-9E25-17608C290D1F}"/>
              </a:ext>
            </a:extLst>
          </p:cNvPr>
          <p:cNvSpPr/>
          <p:nvPr/>
        </p:nvSpPr>
        <p:spPr>
          <a:xfrm>
            <a:off x="3640154" y="149026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529D0BE8-566E-4E53-94CD-1CF50FA71782}"/>
              </a:ext>
            </a:extLst>
          </p:cNvPr>
          <p:cNvSpPr/>
          <p:nvPr/>
        </p:nvSpPr>
        <p:spPr>
          <a:xfrm>
            <a:off x="5698525" y="385262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ADAEDE3-5C56-411C-AAF7-FA5288FBEAE1}"/>
              </a:ext>
            </a:extLst>
          </p:cNvPr>
          <p:cNvSpPr/>
          <p:nvPr/>
        </p:nvSpPr>
        <p:spPr>
          <a:xfrm>
            <a:off x="3071794" y="508533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ADBC622C-45C0-4805-934C-4728D9AD5CE8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6546636" y="1817495"/>
            <a:ext cx="1113109" cy="81043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96E9C710-05C7-4B98-894E-B8715CA534CB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5383855" y="4259837"/>
            <a:ext cx="1005496" cy="8104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450C4EA5-DEDF-49FA-B3B8-F3C156FBD3B6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8292450" y="1842532"/>
            <a:ext cx="1164272" cy="810432"/>
          </a:xfrm>
          <a:prstGeom prst="rect">
            <a:avLst/>
          </a:prstGeom>
        </p:spPr>
      </p:pic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B3EFE56B-5BFF-4876-9619-850169FB00C9}"/>
              </a:ext>
            </a:extLst>
          </p:cNvPr>
          <p:cNvSpPr/>
          <p:nvPr/>
        </p:nvSpPr>
        <p:spPr>
          <a:xfrm>
            <a:off x="7644734" y="465004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38BD83CB-0400-4218-9E1A-37010A305302}"/>
              </a:ext>
            </a:extLst>
          </p:cNvPr>
          <p:cNvSpPr/>
          <p:nvPr/>
        </p:nvSpPr>
        <p:spPr>
          <a:xfrm>
            <a:off x="8926264" y="1478118"/>
            <a:ext cx="432048" cy="339377"/>
          </a:xfrm>
          <a:prstGeom prst="ellipse">
            <a:avLst/>
          </a:prstGeom>
          <a:solidFill>
            <a:srgbClr val="FF0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4737" y="1973485"/>
            <a:ext cx="133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5213" y="1926136"/>
            <a:ext cx="111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862 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5557" y="1981271"/>
            <a:ext cx="137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1152 г.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6307" y="3116257"/>
            <a:ext cx="1464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1337 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02934" y="5477623"/>
            <a:ext cx="1297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1147 г.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94560" y="4412725"/>
            <a:ext cx="118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 г.</a:t>
            </a:r>
          </a:p>
        </p:txBody>
      </p:sp>
    </p:spTree>
    <p:extLst>
      <p:ext uri="{BB962C8B-B14F-4D97-AF65-F5344CB8AC3E}">
        <p14:creationId xmlns:p14="http://schemas.microsoft.com/office/powerpoint/2010/main" xmlns="" val="2227923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05164" y="106224"/>
            <a:ext cx="4629691" cy="6548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5259" y="561112"/>
            <a:ext cx="816674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48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0285" y="1396347"/>
            <a:ext cx="7930078" cy="145421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Schoolbook" panose="02040604050505020304" pitchFamily="18" charset="0"/>
              </a:rPr>
              <a:t>Путешествие</a:t>
            </a:r>
            <a:r>
              <a:rPr lang="ru-RU" sz="1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ru-RU" sz="1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Schoolbook" panose="02040604050505020304" pitchFamily="18" charset="0"/>
              </a:rPr>
            </a:br>
            <a:endParaRPr lang="ru-RU" sz="1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368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342" y="4941932"/>
            <a:ext cx="1841792" cy="177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Стрелка влево 29"/>
          <p:cNvSpPr/>
          <p:nvPr/>
        </p:nvSpPr>
        <p:spPr>
          <a:xfrm rot="20142030">
            <a:off x="3022076" y="4429280"/>
            <a:ext cx="3043800" cy="441634"/>
          </a:xfrm>
          <a:prstGeom prst="leftArrow">
            <a:avLst>
              <a:gd name="adj1" fmla="val 357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86034" y="1401155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трелка влево 19"/>
          <p:cNvSpPr/>
          <p:nvPr/>
        </p:nvSpPr>
        <p:spPr>
          <a:xfrm rot="1956393" flipV="1">
            <a:off x="7524096" y="5219967"/>
            <a:ext cx="2397525" cy="336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9600637" y="4819730"/>
            <a:ext cx="313698" cy="1538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0400289">
            <a:off x="9362863" y="1506196"/>
            <a:ext cx="171464" cy="2033191"/>
          </a:xfrm>
          <a:prstGeom prst="downArrow">
            <a:avLst>
              <a:gd name="adj1" fmla="val 745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2098" y="5012315"/>
            <a:ext cx="1664741" cy="179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56" y="762662"/>
            <a:ext cx="1200554" cy="19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8499" y="1721275"/>
            <a:ext cx="1775339" cy="147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1740" y="53648"/>
            <a:ext cx="1366912" cy="146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Стрелка вправо 59"/>
          <p:cNvSpPr/>
          <p:nvPr/>
        </p:nvSpPr>
        <p:spPr>
          <a:xfrm rot="18544703">
            <a:off x="2054523" y="2321819"/>
            <a:ext cx="2273220" cy="308501"/>
          </a:xfrm>
          <a:prstGeom prst="rightArrow">
            <a:avLst>
              <a:gd name="adj1" fmla="val 50000"/>
              <a:gd name="adj2" fmla="val 47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Стрелка вверх 57"/>
          <p:cNvSpPr/>
          <p:nvPr/>
        </p:nvSpPr>
        <p:spPr>
          <a:xfrm rot="20229227">
            <a:off x="2749185" y="3228292"/>
            <a:ext cx="278503" cy="2048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279576" y="3212977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563666" y="2522791"/>
            <a:ext cx="1946376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683560" y="972076"/>
            <a:ext cx="3035419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588198" y="973068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732923" y="2612892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787115" y="6211454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853598" y="4045549"/>
            <a:ext cx="2082665" cy="68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email"/>
          <a:srcRect/>
          <a:stretch/>
        </p:blipFill>
        <p:spPr>
          <a:xfrm>
            <a:off x="9003716" y="71361"/>
            <a:ext cx="1556142" cy="147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0662" y="3177781"/>
            <a:ext cx="1937339" cy="171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трелка влево 20"/>
          <p:cNvSpPr/>
          <p:nvPr/>
        </p:nvSpPr>
        <p:spPr>
          <a:xfrm rot="1383084" flipV="1">
            <a:off x="5676636" y="4229305"/>
            <a:ext cx="2207681" cy="338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614820" y="4545013"/>
            <a:ext cx="1529294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50863" y="4803876"/>
            <a:ext cx="1078618" cy="191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80880" y="5011572"/>
            <a:ext cx="1111389" cy="170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3606557" y="1831119"/>
            <a:ext cx="1377574" cy="8372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3299606" y="5323081"/>
            <a:ext cx="1298236" cy="8108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2739139" y="3009880"/>
            <a:ext cx="1268879" cy="8108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20044" y="81480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кольцо России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29307" y="5728500"/>
            <a:ext cx="932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Минус 61"/>
          <p:cNvSpPr/>
          <p:nvPr/>
        </p:nvSpPr>
        <p:spPr>
          <a:xfrm rot="18899914">
            <a:off x="6048862" y="335589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Минус 65"/>
          <p:cNvSpPr/>
          <p:nvPr/>
        </p:nvSpPr>
        <p:spPr>
          <a:xfrm rot="18951413">
            <a:off x="6394173" y="3000586"/>
            <a:ext cx="474786" cy="6352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Минус 67"/>
          <p:cNvSpPr/>
          <p:nvPr/>
        </p:nvSpPr>
        <p:spPr>
          <a:xfrm rot="19310989">
            <a:off x="6757757" y="264115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Минус 68"/>
          <p:cNvSpPr/>
          <p:nvPr/>
        </p:nvSpPr>
        <p:spPr>
          <a:xfrm rot="19561800">
            <a:off x="7180172" y="2281470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Минус 69"/>
          <p:cNvSpPr/>
          <p:nvPr/>
        </p:nvSpPr>
        <p:spPr>
          <a:xfrm rot="19561800">
            <a:off x="7540212" y="199343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Минус 70"/>
          <p:cNvSpPr/>
          <p:nvPr/>
        </p:nvSpPr>
        <p:spPr>
          <a:xfrm rot="19561800">
            <a:off x="7903579" y="174320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Минус 71"/>
          <p:cNvSpPr/>
          <p:nvPr/>
        </p:nvSpPr>
        <p:spPr>
          <a:xfrm rot="19561800">
            <a:off x="8246155" y="1443101"/>
            <a:ext cx="646608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369042" y="1497964"/>
            <a:ext cx="2880298" cy="292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96BAED35-0E33-440E-AAC9-E01C338BDAE3}"/>
              </a:ext>
            </a:extLst>
          </p:cNvPr>
          <p:cNvSpPr/>
          <p:nvPr/>
        </p:nvSpPr>
        <p:spPr>
          <a:xfrm>
            <a:off x="9439855" y="2850034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34A3FB45-A09F-4815-92E4-46DE4C3DBBCE}"/>
              </a:ext>
            </a:extLst>
          </p:cNvPr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4003979" y="3552353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Стрелка вверх 63"/>
          <p:cNvSpPr/>
          <p:nvPr/>
        </p:nvSpPr>
        <p:spPr>
          <a:xfrm rot="5400000">
            <a:off x="5430313" y="-7224"/>
            <a:ext cx="325807" cy="33098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D8140974-CE38-4052-B90C-C4456D51CEB0}"/>
              </a:ext>
            </a:extLst>
          </p:cNvPr>
          <p:cNvSpPr/>
          <p:nvPr/>
        </p:nvSpPr>
        <p:spPr>
          <a:xfrm>
            <a:off x="9576628" y="6013400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C8EE61B-1A8B-471C-8917-88C5E52F10BD}"/>
              </a:ext>
            </a:extLst>
          </p:cNvPr>
          <p:cNvSpPr/>
          <p:nvPr/>
        </p:nvSpPr>
        <p:spPr>
          <a:xfrm>
            <a:off x="6859449" y="1480738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6833A802-A5DB-4E40-9E25-17608C290D1F}"/>
              </a:ext>
            </a:extLst>
          </p:cNvPr>
          <p:cNvSpPr/>
          <p:nvPr/>
        </p:nvSpPr>
        <p:spPr>
          <a:xfrm>
            <a:off x="3640154" y="1490262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529D0BE8-566E-4E53-94CD-1CF50FA71782}"/>
              </a:ext>
            </a:extLst>
          </p:cNvPr>
          <p:cNvSpPr/>
          <p:nvPr/>
        </p:nvSpPr>
        <p:spPr>
          <a:xfrm>
            <a:off x="5698525" y="385262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ADAEDE3-5C56-411C-AAF7-FA5288FBEAE1}"/>
              </a:ext>
            </a:extLst>
          </p:cNvPr>
          <p:cNvSpPr/>
          <p:nvPr/>
        </p:nvSpPr>
        <p:spPr>
          <a:xfrm>
            <a:off x="3071794" y="508533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ADBC622C-45C0-4805-934C-4728D9AD5CE8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6579059" y="1817494"/>
            <a:ext cx="1113109" cy="81043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96E9C710-05C7-4B98-894E-B8715CA534CB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5418427" y="4215997"/>
            <a:ext cx="1135656" cy="8104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450C4EA5-DEDF-49FA-B3B8-F3C156FBD3B6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8292450" y="1842532"/>
            <a:ext cx="1164272" cy="810432"/>
          </a:xfrm>
          <a:prstGeom prst="rect">
            <a:avLst/>
          </a:prstGeom>
        </p:spPr>
      </p:pic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B3EFE56B-5BFF-4876-9619-850169FB00C9}"/>
              </a:ext>
            </a:extLst>
          </p:cNvPr>
          <p:cNvSpPr/>
          <p:nvPr/>
        </p:nvSpPr>
        <p:spPr>
          <a:xfrm>
            <a:off x="7644734" y="465004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38BD83CB-0400-4218-9E1A-37010A305302}"/>
              </a:ext>
            </a:extLst>
          </p:cNvPr>
          <p:cNvSpPr/>
          <p:nvPr/>
        </p:nvSpPr>
        <p:spPr>
          <a:xfrm>
            <a:off x="8926264" y="1478118"/>
            <a:ext cx="432048" cy="339377"/>
          </a:xfrm>
          <a:prstGeom prst="ellipse">
            <a:avLst/>
          </a:prstGeom>
          <a:solidFill>
            <a:srgbClr val="FF0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1650" y="1983852"/>
            <a:ext cx="144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37753" y="1951255"/>
            <a:ext cx="1018440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862 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5357" y="2012604"/>
            <a:ext cx="1519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1152 г.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96379" y="3127461"/>
            <a:ext cx="1548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1337 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02934" y="5477623"/>
            <a:ext cx="1427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1147 г.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95994" y="4388432"/>
            <a:ext cx="1081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 г.</a:t>
            </a:r>
          </a:p>
        </p:txBody>
      </p:sp>
    </p:spTree>
    <p:extLst>
      <p:ext uri="{BB962C8B-B14F-4D97-AF65-F5344CB8AC3E}">
        <p14:creationId xmlns:p14="http://schemas.microsoft.com/office/powerpoint/2010/main" xmlns="" val="1855540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Переславль-Залесский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3615" y="1549117"/>
            <a:ext cx="7844770" cy="4412683"/>
          </a:xfrm>
        </p:spPr>
      </p:pic>
      <p:sp>
        <p:nvSpPr>
          <p:cNvPr id="5" name="TextBox 4"/>
          <p:cNvSpPr txBox="1"/>
          <p:nvPr/>
        </p:nvSpPr>
        <p:spPr>
          <a:xfrm>
            <a:off x="3312986" y="6059829"/>
            <a:ext cx="556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Century Schoolbook" panose="02040604050505020304" pitchFamily="18" charset="0"/>
              </a:rPr>
              <a:t>Плещеево</a:t>
            </a:r>
            <a:r>
              <a:rPr lang="ru-RU" sz="2800" b="1" dirty="0">
                <a:latin typeface="Century Schoolbook" panose="02040604050505020304" pitchFamily="18" charset="0"/>
              </a:rPr>
              <a:t> озеро</a:t>
            </a:r>
          </a:p>
        </p:txBody>
      </p:sp>
    </p:spTree>
    <p:extLst>
      <p:ext uri="{BB962C8B-B14F-4D97-AF65-F5344CB8AC3E}">
        <p14:creationId xmlns:p14="http://schemas.microsoft.com/office/powerpoint/2010/main" xmlns="" val="3310203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Переславль-Залесский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017306"/>
            <a:ext cx="556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entury Schoolbook" panose="02040604050505020304" pitchFamily="18" charset="0"/>
              </a:rPr>
              <a:t>Музей утюга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537" y="1965552"/>
            <a:ext cx="5902463" cy="3936547"/>
          </a:xfrm>
        </p:spPr>
      </p:pic>
      <p:sp>
        <p:nvSpPr>
          <p:cNvPr id="6" name="TextBox 5"/>
          <p:cNvSpPr txBox="1"/>
          <p:nvPr/>
        </p:nvSpPr>
        <p:spPr>
          <a:xfrm>
            <a:off x="6850743" y="6129111"/>
            <a:ext cx="402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Schoolbook" panose="02040604050505020304" pitchFamily="18" charset="0"/>
              </a:rPr>
              <a:t>Музей паровозов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6629" y="1965552"/>
            <a:ext cx="5840185" cy="38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8617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342" y="4941932"/>
            <a:ext cx="1841792" cy="177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Стрелка влево 29"/>
          <p:cNvSpPr/>
          <p:nvPr/>
        </p:nvSpPr>
        <p:spPr>
          <a:xfrm rot="20142030">
            <a:off x="3022076" y="4429280"/>
            <a:ext cx="3043800" cy="441634"/>
          </a:xfrm>
          <a:prstGeom prst="leftArrow">
            <a:avLst>
              <a:gd name="adj1" fmla="val 357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86034" y="1401155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трелка влево 19"/>
          <p:cNvSpPr/>
          <p:nvPr/>
        </p:nvSpPr>
        <p:spPr>
          <a:xfrm rot="1956393" flipV="1">
            <a:off x="7524096" y="5219967"/>
            <a:ext cx="2397525" cy="336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9600637" y="4819730"/>
            <a:ext cx="313698" cy="1538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0400289">
            <a:off x="9362863" y="1506196"/>
            <a:ext cx="171464" cy="2033191"/>
          </a:xfrm>
          <a:prstGeom prst="downArrow">
            <a:avLst>
              <a:gd name="adj1" fmla="val 745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2098" y="5012315"/>
            <a:ext cx="1664741" cy="179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56" y="762662"/>
            <a:ext cx="1200554" cy="19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8499" y="1721275"/>
            <a:ext cx="1775339" cy="147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1740" y="53648"/>
            <a:ext cx="1366912" cy="146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Стрелка вправо 59"/>
          <p:cNvSpPr/>
          <p:nvPr/>
        </p:nvSpPr>
        <p:spPr>
          <a:xfrm rot="18544703">
            <a:off x="2054523" y="2321819"/>
            <a:ext cx="2273220" cy="308501"/>
          </a:xfrm>
          <a:prstGeom prst="rightArrow">
            <a:avLst>
              <a:gd name="adj1" fmla="val 50000"/>
              <a:gd name="adj2" fmla="val 47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Стрелка вверх 57"/>
          <p:cNvSpPr/>
          <p:nvPr/>
        </p:nvSpPr>
        <p:spPr>
          <a:xfrm rot="20229227">
            <a:off x="2749185" y="3228292"/>
            <a:ext cx="278503" cy="2048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279576" y="3212977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563666" y="2522791"/>
            <a:ext cx="1946376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683560" y="972076"/>
            <a:ext cx="3035419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588198" y="973068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732923" y="2612892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787115" y="6211454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853598" y="4045549"/>
            <a:ext cx="2082665" cy="68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email"/>
          <a:srcRect/>
          <a:stretch/>
        </p:blipFill>
        <p:spPr>
          <a:xfrm>
            <a:off x="9003716" y="71361"/>
            <a:ext cx="1556142" cy="147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0662" y="3177781"/>
            <a:ext cx="1937339" cy="171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трелка влево 20"/>
          <p:cNvSpPr/>
          <p:nvPr/>
        </p:nvSpPr>
        <p:spPr>
          <a:xfrm rot="1383084" flipV="1">
            <a:off x="5676636" y="4229305"/>
            <a:ext cx="2207681" cy="338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614820" y="4545013"/>
            <a:ext cx="1529294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50863" y="4803876"/>
            <a:ext cx="1078618" cy="191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80880" y="5011572"/>
            <a:ext cx="1111389" cy="170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3606558" y="1831119"/>
            <a:ext cx="1212042" cy="8372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3299605" y="5323081"/>
            <a:ext cx="1322245" cy="8108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2739139" y="3009880"/>
            <a:ext cx="1433291" cy="8108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20044" y="81480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кольцо России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29307" y="5728500"/>
            <a:ext cx="932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Минус 61"/>
          <p:cNvSpPr/>
          <p:nvPr/>
        </p:nvSpPr>
        <p:spPr>
          <a:xfrm rot="18899914">
            <a:off x="6048862" y="335589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Минус 65"/>
          <p:cNvSpPr/>
          <p:nvPr/>
        </p:nvSpPr>
        <p:spPr>
          <a:xfrm rot="18951413">
            <a:off x="6394173" y="3000586"/>
            <a:ext cx="474786" cy="6352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Минус 67"/>
          <p:cNvSpPr/>
          <p:nvPr/>
        </p:nvSpPr>
        <p:spPr>
          <a:xfrm rot="19310989">
            <a:off x="6757757" y="264115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Минус 68"/>
          <p:cNvSpPr/>
          <p:nvPr/>
        </p:nvSpPr>
        <p:spPr>
          <a:xfrm rot="19561800">
            <a:off x="7180172" y="2281470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Минус 69"/>
          <p:cNvSpPr/>
          <p:nvPr/>
        </p:nvSpPr>
        <p:spPr>
          <a:xfrm rot="19561800">
            <a:off x="7540212" y="199343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Минус 70"/>
          <p:cNvSpPr/>
          <p:nvPr/>
        </p:nvSpPr>
        <p:spPr>
          <a:xfrm rot="19561800">
            <a:off x="7903579" y="174320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Минус 71"/>
          <p:cNvSpPr/>
          <p:nvPr/>
        </p:nvSpPr>
        <p:spPr>
          <a:xfrm rot="19561800">
            <a:off x="8246155" y="1443101"/>
            <a:ext cx="646608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369042" y="1497964"/>
            <a:ext cx="2880298" cy="292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96BAED35-0E33-440E-AAC9-E01C338BDAE3}"/>
              </a:ext>
            </a:extLst>
          </p:cNvPr>
          <p:cNvSpPr/>
          <p:nvPr/>
        </p:nvSpPr>
        <p:spPr>
          <a:xfrm>
            <a:off x="9439855" y="2850034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34A3FB45-A09F-4815-92E4-46DE4C3DBBCE}"/>
              </a:ext>
            </a:extLst>
          </p:cNvPr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4003979" y="3552353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Стрелка вверх 63"/>
          <p:cNvSpPr/>
          <p:nvPr/>
        </p:nvSpPr>
        <p:spPr>
          <a:xfrm rot="5400000">
            <a:off x="5430313" y="-7224"/>
            <a:ext cx="325807" cy="33098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D8140974-CE38-4052-B90C-C4456D51CEB0}"/>
              </a:ext>
            </a:extLst>
          </p:cNvPr>
          <p:cNvSpPr/>
          <p:nvPr/>
        </p:nvSpPr>
        <p:spPr>
          <a:xfrm>
            <a:off x="9576628" y="6013400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C8EE61B-1A8B-471C-8917-88C5E52F10BD}"/>
              </a:ext>
            </a:extLst>
          </p:cNvPr>
          <p:cNvSpPr/>
          <p:nvPr/>
        </p:nvSpPr>
        <p:spPr>
          <a:xfrm>
            <a:off x="6859449" y="1480738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6833A802-A5DB-4E40-9E25-17608C290D1F}"/>
              </a:ext>
            </a:extLst>
          </p:cNvPr>
          <p:cNvSpPr/>
          <p:nvPr/>
        </p:nvSpPr>
        <p:spPr>
          <a:xfrm>
            <a:off x="3640154" y="1490262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529D0BE8-566E-4E53-94CD-1CF50FA71782}"/>
              </a:ext>
            </a:extLst>
          </p:cNvPr>
          <p:cNvSpPr/>
          <p:nvPr/>
        </p:nvSpPr>
        <p:spPr>
          <a:xfrm>
            <a:off x="5698525" y="385262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ADAEDE3-5C56-411C-AAF7-FA5288FBEAE1}"/>
              </a:ext>
            </a:extLst>
          </p:cNvPr>
          <p:cNvSpPr/>
          <p:nvPr/>
        </p:nvSpPr>
        <p:spPr>
          <a:xfrm>
            <a:off x="3071794" y="508533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ADBC622C-45C0-4805-934C-4728D9AD5CE8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6579059" y="1817494"/>
            <a:ext cx="1113109" cy="81043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96E9C710-05C7-4B98-894E-B8715CA534CB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5383855" y="4259837"/>
            <a:ext cx="1216202" cy="8104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450C4EA5-DEDF-49FA-B3B8-F3C156FBD3B6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8292450" y="1842532"/>
            <a:ext cx="1164272" cy="810432"/>
          </a:xfrm>
          <a:prstGeom prst="rect">
            <a:avLst/>
          </a:prstGeom>
        </p:spPr>
      </p:pic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B3EFE56B-5BFF-4876-9619-850169FB00C9}"/>
              </a:ext>
            </a:extLst>
          </p:cNvPr>
          <p:cNvSpPr/>
          <p:nvPr/>
        </p:nvSpPr>
        <p:spPr>
          <a:xfrm>
            <a:off x="7644734" y="465004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38BD83CB-0400-4218-9E1A-37010A305302}"/>
              </a:ext>
            </a:extLst>
          </p:cNvPr>
          <p:cNvSpPr/>
          <p:nvPr/>
        </p:nvSpPr>
        <p:spPr>
          <a:xfrm>
            <a:off x="8926264" y="1478118"/>
            <a:ext cx="432048" cy="339377"/>
          </a:xfrm>
          <a:prstGeom prst="ellipse">
            <a:avLst/>
          </a:prstGeom>
          <a:solidFill>
            <a:srgbClr val="FF0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2668" y="1973485"/>
            <a:ext cx="143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6418" y="1915396"/>
            <a:ext cx="111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862 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6915" y="1967946"/>
            <a:ext cx="1417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1152 г.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2868" y="3172175"/>
            <a:ext cx="135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1337 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02934" y="5477623"/>
            <a:ext cx="1218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1147 г.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50491" y="4378672"/>
            <a:ext cx="124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 г.</a:t>
            </a:r>
          </a:p>
        </p:txBody>
      </p:sp>
    </p:spTree>
    <p:extLst>
      <p:ext uri="{BB962C8B-B14F-4D97-AF65-F5344CB8AC3E}">
        <p14:creationId xmlns:p14="http://schemas.microsoft.com/office/powerpoint/2010/main" xmlns="" val="2024913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9834069"/>
              </p:ext>
            </p:extLst>
          </p:nvPr>
        </p:nvGraphicFramePr>
        <p:xfrm>
          <a:off x="972459" y="1901369"/>
          <a:ext cx="10203541" cy="2741749"/>
        </p:xfrm>
        <a:graphic>
          <a:graphicData uri="http://schemas.openxmlformats.org/drawingml/2006/table">
            <a:tbl>
              <a:tblPr firstRow="1" firstCol="1" bandRow="1"/>
              <a:tblGrid>
                <a:gridCol w="4731655">
                  <a:extLst>
                    <a:ext uri="{9D8B030D-6E8A-4147-A177-3AD203B41FA5}">
                      <a16:colId xmlns:a16="http://schemas.microsoft.com/office/drawing/2014/main" xmlns="" val="3120135696"/>
                    </a:ext>
                  </a:extLst>
                </a:gridCol>
                <a:gridCol w="1769957">
                  <a:extLst>
                    <a:ext uri="{9D8B030D-6E8A-4147-A177-3AD203B41FA5}">
                      <a16:colId xmlns:a16="http://schemas.microsoft.com/office/drawing/2014/main" xmlns="" val="956647917"/>
                    </a:ext>
                  </a:extLst>
                </a:gridCol>
                <a:gridCol w="1916672">
                  <a:extLst>
                    <a:ext uri="{9D8B030D-6E8A-4147-A177-3AD203B41FA5}">
                      <a16:colId xmlns:a16="http://schemas.microsoft.com/office/drawing/2014/main" xmlns="" val="2165517783"/>
                    </a:ext>
                  </a:extLst>
                </a:gridCol>
                <a:gridCol w="1785257">
                  <a:extLst>
                    <a:ext uri="{9D8B030D-6E8A-4147-A177-3AD203B41FA5}">
                      <a16:colId xmlns:a16="http://schemas.microsoft.com/office/drawing/2014/main" xmlns="" val="1051394965"/>
                    </a:ext>
                  </a:extLst>
                </a:gridCol>
              </a:tblGrid>
              <a:tr h="7910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400"/>
                        </a:spcAft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400"/>
                        </a:spcAft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400"/>
                        </a:spcAft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3674315"/>
                  </a:ext>
                </a:extLst>
              </a:tr>
              <a:tr h="791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Переславль-Залесский– Москва</a:t>
                      </a:r>
                      <a:r>
                        <a:rPr lang="ru-RU" sz="3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2990447"/>
                  </a:ext>
                </a:extLst>
              </a:tr>
              <a:tr h="791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по Сергиеву Посаду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ч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02756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1771" y="580571"/>
            <a:ext cx="383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Задание 2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8784639" y="2749992"/>
            <a:ext cx="403427" cy="1918771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798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70342739"/>
              </p:ext>
            </p:extLst>
          </p:nvPr>
        </p:nvGraphicFramePr>
        <p:xfrm>
          <a:off x="972459" y="1901369"/>
          <a:ext cx="10870674" cy="2741749"/>
        </p:xfrm>
        <a:graphic>
          <a:graphicData uri="http://schemas.openxmlformats.org/drawingml/2006/table">
            <a:tbl>
              <a:tblPr firstRow="1" firstCol="1" bandRow="1"/>
              <a:tblGrid>
                <a:gridCol w="4750388">
                  <a:extLst>
                    <a:ext uri="{9D8B030D-6E8A-4147-A177-3AD203B41FA5}">
                      <a16:colId xmlns:a16="http://schemas.microsoft.com/office/drawing/2014/main" xmlns="" val="3120135696"/>
                    </a:ext>
                  </a:extLst>
                </a:gridCol>
                <a:gridCol w="2176316">
                  <a:extLst>
                    <a:ext uri="{9D8B030D-6E8A-4147-A177-3AD203B41FA5}">
                      <a16:colId xmlns:a16="http://schemas.microsoft.com/office/drawing/2014/main" xmlns="" val="956647917"/>
                    </a:ext>
                  </a:extLst>
                </a:gridCol>
                <a:gridCol w="2041989">
                  <a:extLst>
                    <a:ext uri="{9D8B030D-6E8A-4147-A177-3AD203B41FA5}">
                      <a16:colId xmlns:a16="http://schemas.microsoft.com/office/drawing/2014/main" xmlns="" val="2165517783"/>
                    </a:ext>
                  </a:extLst>
                </a:gridCol>
                <a:gridCol w="1901981">
                  <a:extLst>
                    <a:ext uri="{9D8B030D-6E8A-4147-A177-3AD203B41FA5}">
                      <a16:colId xmlns:a16="http://schemas.microsoft.com/office/drawing/2014/main" xmlns="" val="1051394965"/>
                    </a:ext>
                  </a:extLst>
                </a:gridCol>
              </a:tblGrid>
              <a:tr h="7910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400"/>
                        </a:spcAft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400"/>
                        </a:spcAft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400"/>
                        </a:spcAft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3674315"/>
                  </a:ext>
                </a:extLst>
              </a:tr>
              <a:tr h="4705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Переславль-Залесский– Москва</a:t>
                      </a:r>
                      <a:r>
                        <a:rPr lang="ru-RU" sz="3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60 км</a:t>
                      </a:r>
                      <a:r>
                        <a:rPr lang="en-US" sz="4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4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    ?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?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40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  км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2990447"/>
                  </a:ext>
                </a:extLst>
              </a:tr>
              <a:tr h="791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по Сергиеву Посаду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ч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02756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1771" y="580571"/>
            <a:ext cx="383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Задание 2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9137179" y="2724347"/>
            <a:ext cx="403427" cy="1918771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5107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1460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120 : 60 = 2 (ч)  ̶  до Москвы</a:t>
            </a:r>
          </a:p>
        </p:txBody>
      </p:sp>
    </p:spTree>
    <p:extLst>
      <p:ext uri="{BB962C8B-B14F-4D97-AF65-F5344CB8AC3E}">
        <p14:creationId xmlns:p14="http://schemas.microsoft.com/office/powerpoint/2010/main" xmlns="" val="3097904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AutoNum type="arabicParenR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: 60 = 2 (ч)  ̶  до Москвы</a:t>
            </a:r>
          </a:p>
          <a:p>
            <a:pPr marL="914400" indent="-914400">
              <a:buAutoNum type="arabicParenR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+ 3 = 5 (ч)  ̶  на дорогу</a:t>
            </a:r>
          </a:p>
        </p:txBody>
      </p:sp>
    </p:spTree>
    <p:extLst>
      <p:ext uri="{BB962C8B-B14F-4D97-AF65-F5344CB8AC3E}">
        <p14:creationId xmlns:p14="http://schemas.microsoft.com/office/powerpoint/2010/main" xmlns="" val="560753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AutoNum type="arabicParenR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: 60 = 2 (ч)  ̶  до Москвы</a:t>
            </a:r>
          </a:p>
          <a:p>
            <a:pPr marL="914400" indent="-914400">
              <a:buAutoNum type="arabicParenR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+ 3 = 5(ч)  ̶  на дорогу</a:t>
            </a:r>
          </a:p>
          <a:p>
            <a:pPr marL="914400" indent="-914400">
              <a:buAutoNum type="arabicParenR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+ 5 = 16 (ч)</a:t>
            </a:r>
          </a:p>
        </p:txBody>
      </p:sp>
    </p:spTree>
    <p:extLst>
      <p:ext uri="{BB962C8B-B14F-4D97-AF65-F5344CB8AC3E}">
        <p14:creationId xmlns:p14="http://schemas.microsoft.com/office/powerpoint/2010/main" xmlns="" val="4093419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761" y="1792574"/>
            <a:ext cx="11434590" cy="4351338"/>
          </a:xfrm>
        </p:spPr>
        <p:txBody>
          <a:bodyPr>
            <a:normAutofit/>
          </a:bodyPr>
          <a:lstStyle/>
          <a:p>
            <a:pPr marL="914400" indent="-914400">
              <a:buAutoNum type="arabicParenR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: 60 = 2 (ч)  ̶  до Москвы</a:t>
            </a:r>
          </a:p>
          <a:p>
            <a:pPr marL="914400" indent="-914400">
              <a:buAutoNum type="arabicParenR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+ 3 = 5 (ч)  ̶  на дорогу</a:t>
            </a:r>
          </a:p>
          <a:p>
            <a:pPr marL="914400" indent="-914400">
              <a:buAutoNum type="arabicParenR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+ 5 = 16 (ч)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в 16 часов мы прибудем в Москву.</a:t>
            </a:r>
          </a:p>
        </p:txBody>
      </p:sp>
    </p:spTree>
    <p:extLst>
      <p:ext uri="{BB962C8B-B14F-4D97-AF65-F5344CB8AC3E}">
        <p14:creationId xmlns:p14="http://schemas.microsoft.com/office/powerpoint/2010/main" xmlns="" val="314396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342" y="4941932"/>
            <a:ext cx="1841792" cy="177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Стрелка влево 29"/>
          <p:cNvSpPr/>
          <p:nvPr/>
        </p:nvSpPr>
        <p:spPr>
          <a:xfrm rot="20142030">
            <a:off x="3022076" y="4429280"/>
            <a:ext cx="3043800" cy="441634"/>
          </a:xfrm>
          <a:prstGeom prst="leftArrow">
            <a:avLst>
              <a:gd name="adj1" fmla="val 357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86034" y="1401155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трелка влево 19"/>
          <p:cNvSpPr/>
          <p:nvPr/>
        </p:nvSpPr>
        <p:spPr>
          <a:xfrm rot="1956393" flipV="1">
            <a:off x="7524096" y="5219967"/>
            <a:ext cx="2397525" cy="336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9600637" y="4819730"/>
            <a:ext cx="313698" cy="1538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0400289">
            <a:off x="9362863" y="1506196"/>
            <a:ext cx="171464" cy="2033191"/>
          </a:xfrm>
          <a:prstGeom prst="downArrow">
            <a:avLst>
              <a:gd name="adj1" fmla="val 745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2098" y="5012315"/>
            <a:ext cx="1664741" cy="179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56" y="762662"/>
            <a:ext cx="1200554" cy="19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9800" y="1775145"/>
            <a:ext cx="1775339" cy="147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1740" y="53648"/>
            <a:ext cx="1366912" cy="146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Стрелка вправо 59"/>
          <p:cNvSpPr/>
          <p:nvPr/>
        </p:nvSpPr>
        <p:spPr>
          <a:xfrm rot="18544703">
            <a:off x="2054523" y="2321819"/>
            <a:ext cx="2273220" cy="308501"/>
          </a:xfrm>
          <a:prstGeom prst="rightArrow">
            <a:avLst>
              <a:gd name="adj1" fmla="val 50000"/>
              <a:gd name="adj2" fmla="val 47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Стрелка вверх 57"/>
          <p:cNvSpPr/>
          <p:nvPr/>
        </p:nvSpPr>
        <p:spPr>
          <a:xfrm rot="20229227">
            <a:off x="2749185" y="3228292"/>
            <a:ext cx="278503" cy="2048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279576" y="3212977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563666" y="2522791"/>
            <a:ext cx="1946376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683560" y="972076"/>
            <a:ext cx="3035419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588198" y="973068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732923" y="2612892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787115" y="6211454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853598" y="4045549"/>
            <a:ext cx="2082665" cy="68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email"/>
          <a:srcRect/>
          <a:stretch/>
        </p:blipFill>
        <p:spPr>
          <a:xfrm>
            <a:off x="9003716" y="71361"/>
            <a:ext cx="1556142" cy="147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0662" y="3177781"/>
            <a:ext cx="1937339" cy="171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трелка влево 20"/>
          <p:cNvSpPr/>
          <p:nvPr/>
        </p:nvSpPr>
        <p:spPr>
          <a:xfrm rot="1383084" flipV="1">
            <a:off x="5676636" y="4229305"/>
            <a:ext cx="2207681" cy="338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614820" y="4545013"/>
            <a:ext cx="1529294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50863" y="4803876"/>
            <a:ext cx="1078618" cy="191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80880" y="5011572"/>
            <a:ext cx="1111389" cy="170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3606558" y="1831119"/>
            <a:ext cx="1035080" cy="8372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3301779" y="5250871"/>
            <a:ext cx="973162" cy="8108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2739140" y="3009880"/>
            <a:ext cx="1057034" cy="8108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20044" y="81480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кольцо России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29307" y="5728500"/>
            <a:ext cx="932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Минус 61"/>
          <p:cNvSpPr/>
          <p:nvPr/>
        </p:nvSpPr>
        <p:spPr>
          <a:xfrm rot="18899914">
            <a:off x="6048862" y="335589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Минус 65"/>
          <p:cNvSpPr/>
          <p:nvPr/>
        </p:nvSpPr>
        <p:spPr>
          <a:xfrm rot="18951413">
            <a:off x="6394173" y="3000586"/>
            <a:ext cx="474786" cy="6352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Минус 67"/>
          <p:cNvSpPr/>
          <p:nvPr/>
        </p:nvSpPr>
        <p:spPr>
          <a:xfrm rot="19310989">
            <a:off x="6757757" y="264115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Минус 68"/>
          <p:cNvSpPr/>
          <p:nvPr/>
        </p:nvSpPr>
        <p:spPr>
          <a:xfrm rot="19561800">
            <a:off x="7180172" y="2281470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Минус 69"/>
          <p:cNvSpPr/>
          <p:nvPr/>
        </p:nvSpPr>
        <p:spPr>
          <a:xfrm rot="19561800">
            <a:off x="7540212" y="199343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Минус 70"/>
          <p:cNvSpPr/>
          <p:nvPr/>
        </p:nvSpPr>
        <p:spPr>
          <a:xfrm rot="19561800">
            <a:off x="7903579" y="174320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Минус 71"/>
          <p:cNvSpPr/>
          <p:nvPr/>
        </p:nvSpPr>
        <p:spPr>
          <a:xfrm rot="19561800">
            <a:off x="8246155" y="1443101"/>
            <a:ext cx="646608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369042" y="1497964"/>
            <a:ext cx="2880298" cy="292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96BAED35-0E33-440E-AAC9-E01C338BDAE3}"/>
              </a:ext>
            </a:extLst>
          </p:cNvPr>
          <p:cNvSpPr/>
          <p:nvPr/>
        </p:nvSpPr>
        <p:spPr>
          <a:xfrm>
            <a:off x="9439855" y="2850034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34A3FB45-A09F-4815-92E4-46DE4C3DBBCE}"/>
              </a:ext>
            </a:extLst>
          </p:cNvPr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4003979" y="3552353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Стрелка вверх 63"/>
          <p:cNvSpPr/>
          <p:nvPr/>
        </p:nvSpPr>
        <p:spPr>
          <a:xfrm rot="5400000">
            <a:off x="5430313" y="-7224"/>
            <a:ext cx="325807" cy="33098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D8140974-CE38-4052-B90C-C4456D51CEB0}"/>
              </a:ext>
            </a:extLst>
          </p:cNvPr>
          <p:cNvSpPr/>
          <p:nvPr/>
        </p:nvSpPr>
        <p:spPr>
          <a:xfrm>
            <a:off x="9576628" y="6013400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C8EE61B-1A8B-471C-8917-88C5E52F10BD}"/>
              </a:ext>
            </a:extLst>
          </p:cNvPr>
          <p:cNvSpPr/>
          <p:nvPr/>
        </p:nvSpPr>
        <p:spPr>
          <a:xfrm>
            <a:off x="6859449" y="1480738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6833A802-A5DB-4E40-9E25-17608C290D1F}"/>
              </a:ext>
            </a:extLst>
          </p:cNvPr>
          <p:cNvSpPr/>
          <p:nvPr/>
        </p:nvSpPr>
        <p:spPr>
          <a:xfrm>
            <a:off x="3640154" y="149026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529D0BE8-566E-4E53-94CD-1CF50FA71782}"/>
              </a:ext>
            </a:extLst>
          </p:cNvPr>
          <p:cNvSpPr/>
          <p:nvPr/>
        </p:nvSpPr>
        <p:spPr>
          <a:xfrm>
            <a:off x="5698525" y="385262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ADAEDE3-5C56-411C-AAF7-FA5288FBEAE1}"/>
              </a:ext>
            </a:extLst>
          </p:cNvPr>
          <p:cNvSpPr/>
          <p:nvPr/>
        </p:nvSpPr>
        <p:spPr>
          <a:xfrm>
            <a:off x="3071794" y="508533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ADBC622C-45C0-4805-934C-4728D9AD5CE8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6579060" y="1817494"/>
            <a:ext cx="1005496" cy="81043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96E9C710-05C7-4B98-894E-B8715CA534CB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5383855" y="4259837"/>
            <a:ext cx="1005496" cy="8104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450C4EA5-DEDF-49FA-B3B8-F3C156FBD3B6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8292450" y="1842532"/>
            <a:ext cx="1005496" cy="810432"/>
          </a:xfrm>
          <a:prstGeom prst="rect">
            <a:avLst/>
          </a:prstGeom>
        </p:spPr>
      </p:pic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B3EFE56B-5BFF-4876-9619-850169FB00C9}"/>
              </a:ext>
            </a:extLst>
          </p:cNvPr>
          <p:cNvSpPr/>
          <p:nvPr/>
        </p:nvSpPr>
        <p:spPr>
          <a:xfrm>
            <a:off x="7644734" y="465004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38BD83CB-0400-4218-9E1A-37010A305302}"/>
              </a:ext>
            </a:extLst>
          </p:cNvPr>
          <p:cNvSpPr/>
          <p:nvPr/>
        </p:nvSpPr>
        <p:spPr>
          <a:xfrm>
            <a:off x="8926264" y="1478118"/>
            <a:ext cx="432048" cy="339377"/>
          </a:xfrm>
          <a:prstGeom prst="ellipse">
            <a:avLst/>
          </a:prstGeom>
          <a:solidFill>
            <a:srgbClr val="FF0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139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342" y="4941932"/>
            <a:ext cx="1841792" cy="177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Стрелка влево 29"/>
          <p:cNvSpPr/>
          <p:nvPr/>
        </p:nvSpPr>
        <p:spPr>
          <a:xfrm rot="20142030">
            <a:off x="3022076" y="4429280"/>
            <a:ext cx="3043800" cy="441634"/>
          </a:xfrm>
          <a:prstGeom prst="leftArrow">
            <a:avLst>
              <a:gd name="adj1" fmla="val 357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86034" y="1401155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трелка влево 19"/>
          <p:cNvSpPr/>
          <p:nvPr/>
        </p:nvSpPr>
        <p:spPr>
          <a:xfrm rot="1956393" flipV="1">
            <a:off x="7524096" y="5219967"/>
            <a:ext cx="2397525" cy="336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9600637" y="4819730"/>
            <a:ext cx="313698" cy="1538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0400289">
            <a:off x="9362863" y="1506196"/>
            <a:ext cx="171464" cy="2033191"/>
          </a:xfrm>
          <a:prstGeom prst="downArrow">
            <a:avLst>
              <a:gd name="adj1" fmla="val 745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2098" y="5012315"/>
            <a:ext cx="1664741" cy="179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56" y="762662"/>
            <a:ext cx="1200554" cy="19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8499" y="1721275"/>
            <a:ext cx="1775339" cy="147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1740" y="53648"/>
            <a:ext cx="1366912" cy="146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Стрелка вправо 59"/>
          <p:cNvSpPr/>
          <p:nvPr/>
        </p:nvSpPr>
        <p:spPr>
          <a:xfrm rot="18544703">
            <a:off x="2054523" y="2321819"/>
            <a:ext cx="2273220" cy="308501"/>
          </a:xfrm>
          <a:prstGeom prst="rightArrow">
            <a:avLst>
              <a:gd name="adj1" fmla="val 50000"/>
              <a:gd name="adj2" fmla="val 47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Стрелка вверх 57"/>
          <p:cNvSpPr/>
          <p:nvPr/>
        </p:nvSpPr>
        <p:spPr>
          <a:xfrm rot="20229227">
            <a:off x="2749185" y="3228292"/>
            <a:ext cx="278503" cy="2048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279576" y="3212977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563666" y="2522791"/>
            <a:ext cx="1946376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683560" y="972076"/>
            <a:ext cx="3035419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588198" y="973068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732923" y="2612892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787115" y="6211454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853598" y="4045549"/>
            <a:ext cx="2082665" cy="68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email"/>
          <a:srcRect/>
          <a:stretch/>
        </p:blipFill>
        <p:spPr>
          <a:xfrm>
            <a:off x="9003716" y="71361"/>
            <a:ext cx="1556142" cy="147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0662" y="3177781"/>
            <a:ext cx="1937339" cy="171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трелка влево 20"/>
          <p:cNvSpPr/>
          <p:nvPr/>
        </p:nvSpPr>
        <p:spPr>
          <a:xfrm rot="1383084" flipV="1">
            <a:off x="5676636" y="4229305"/>
            <a:ext cx="2207681" cy="338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614820" y="4545013"/>
            <a:ext cx="1529294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50863" y="4803876"/>
            <a:ext cx="1078618" cy="191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80880" y="5011572"/>
            <a:ext cx="1111389" cy="170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3606557" y="1831119"/>
            <a:ext cx="1190975" cy="8372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3299606" y="5323081"/>
            <a:ext cx="1298236" cy="8108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2739139" y="3009880"/>
            <a:ext cx="1268879" cy="8108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20044" y="81480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кольцо России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29307" y="5728500"/>
            <a:ext cx="932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Минус 61"/>
          <p:cNvSpPr/>
          <p:nvPr/>
        </p:nvSpPr>
        <p:spPr>
          <a:xfrm rot="18899914">
            <a:off x="6048862" y="335589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Минус 65"/>
          <p:cNvSpPr/>
          <p:nvPr/>
        </p:nvSpPr>
        <p:spPr>
          <a:xfrm rot="18951413">
            <a:off x="6394173" y="3000586"/>
            <a:ext cx="474786" cy="6352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Минус 67"/>
          <p:cNvSpPr/>
          <p:nvPr/>
        </p:nvSpPr>
        <p:spPr>
          <a:xfrm rot="19310989">
            <a:off x="6757757" y="264115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Минус 68"/>
          <p:cNvSpPr/>
          <p:nvPr/>
        </p:nvSpPr>
        <p:spPr>
          <a:xfrm rot="19561800">
            <a:off x="7180172" y="2281470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Минус 69"/>
          <p:cNvSpPr/>
          <p:nvPr/>
        </p:nvSpPr>
        <p:spPr>
          <a:xfrm rot="19561800">
            <a:off x="7540212" y="199343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Минус 70"/>
          <p:cNvSpPr/>
          <p:nvPr/>
        </p:nvSpPr>
        <p:spPr>
          <a:xfrm rot="19561800">
            <a:off x="7903579" y="174320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Минус 71"/>
          <p:cNvSpPr/>
          <p:nvPr/>
        </p:nvSpPr>
        <p:spPr>
          <a:xfrm rot="19561800">
            <a:off x="8246155" y="1443101"/>
            <a:ext cx="646608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369042" y="1497964"/>
            <a:ext cx="2880298" cy="292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96BAED35-0E33-440E-AAC9-E01C338BDAE3}"/>
              </a:ext>
            </a:extLst>
          </p:cNvPr>
          <p:cNvSpPr/>
          <p:nvPr/>
        </p:nvSpPr>
        <p:spPr>
          <a:xfrm>
            <a:off x="9439855" y="2850034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34A3FB45-A09F-4815-92E4-46DE4C3DBBCE}"/>
              </a:ext>
            </a:extLst>
          </p:cNvPr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4003979" y="3552353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Стрелка вверх 63"/>
          <p:cNvSpPr/>
          <p:nvPr/>
        </p:nvSpPr>
        <p:spPr>
          <a:xfrm rot="5400000">
            <a:off x="5430313" y="-7224"/>
            <a:ext cx="325807" cy="33098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D8140974-CE38-4052-B90C-C4456D51CEB0}"/>
              </a:ext>
            </a:extLst>
          </p:cNvPr>
          <p:cNvSpPr/>
          <p:nvPr/>
        </p:nvSpPr>
        <p:spPr>
          <a:xfrm>
            <a:off x="9576628" y="6013400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C8EE61B-1A8B-471C-8917-88C5E52F10BD}"/>
              </a:ext>
            </a:extLst>
          </p:cNvPr>
          <p:cNvSpPr/>
          <p:nvPr/>
        </p:nvSpPr>
        <p:spPr>
          <a:xfrm>
            <a:off x="6859449" y="1480738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6833A802-A5DB-4E40-9E25-17608C290D1F}"/>
              </a:ext>
            </a:extLst>
          </p:cNvPr>
          <p:cNvSpPr/>
          <p:nvPr/>
        </p:nvSpPr>
        <p:spPr>
          <a:xfrm>
            <a:off x="3640154" y="1490262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529D0BE8-566E-4E53-94CD-1CF50FA71782}"/>
              </a:ext>
            </a:extLst>
          </p:cNvPr>
          <p:cNvSpPr/>
          <p:nvPr/>
        </p:nvSpPr>
        <p:spPr>
          <a:xfrm>
            <a:off x="5698525" y="385262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ADAEDE3-5C56-411C-AAF7-FA5288FBEAE1}"/>
              </a:ext>
            </a:extLst>
          </p:cNvPr>
          <p:cNvSpPr/>
          <p:nvPr/>
        </p:nvSpPr>
        <p:spPr>
          <a:xfrm>
            <a:off x="3071794" y="508533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ADBC622C-45C0-4805-934C-4728D9AD5CE8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6579059" y="1817494"/>
            <a:ext cx="1113109" cy="81043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96E9C710-05C7-4B98-894E-B8715CA534CB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5383854" y="4259837"/>
            <a:ext cx="1208647" cy="8104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450C4EA5-DEDF-49FA-B3B8-F3C156FBD3B6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8292450" y="1842532"/>
            <a:ext cx="1164272" cy="810432"/>
          </a:xfrm>
          <a:prstGeom prst="rect">
            <a:avLst/>
          </a:prstGeom>
        </p:spPr>
      </p:pic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B3EFE56B-5BFF-4876-9619-850169FB00C9}"/>
              </a:ext>
            </a:extLst>
          </p:cNvPr>
          <p:cNvSpPr/>
          <p:nvPr/>
        </p:nvSpPr>
        <p:spPr>
          <a:xfrm>
            <a:off x="7644734" y="465004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38BD83CB-0400-4218-9E1A-37010A305302}"/>
              </a:ext>
            </a:extLst>
          </p:cNvPr>
          <p:cNvSpPr/>
          <p:nvPr/>
        </p:nvSpPr>
        <p:spPr>
          <a:xfrm>
            <a:off x="8926264" y="1478118"/>
            <a:ext cx="432048" cy="339377"/>
          </a:xfrm>
          <a:prstGeom prst="ellipse">
            <a:avLst/>
          </a:prstGeom>
          <a:solidFill>
            <a:srgbClr val="FF0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1650" y="1962363"/>
            <a:ext cx="144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3563" y="1939763"/>
            <a:ext cx="111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862 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5357" y="2001587"/>
            <a:ext cx="138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1152 г.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6939" y="3137769"/>
            <a:ext cx="138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1337 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5452" y="5456334"/>
            <a:ext cx="1625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1147 г.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50491" y="4378672"/>
            <a:ext cx="1081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 г.</a:t>
            </a:r>
          </a:p>
        </p:txBody>
      </p:sp>
    </p:spTree>
    <p:extLst>
      <p:ext uri="{BB962C8B-B14F-4D97-AF65-F5344CB8AC3E}">
        <p14:creationId xmlns:p14="http://schemas.microsoft.com/office/powerpoint/2010/main" xmlns="" val="77475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Сергиев Посад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480" y="1435214"/>
            <a:ext cx="5600549" cy="4200412"/>
          </a:xfrm>
        </p:spPr>
      </p:pic>
      <p:sp>
        <p:nvSpPr>
          <p:cNvPr id="5" name="Прямоугольник 4"/>
          <p:cNvSpPr/>
          <p:nvPr/>
        </p:nvSpPr>
        <p:spPr>
          <a:xfrm>
            <a:off x="949683" y="5744420"/>
            <a:ext cx="4733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entury Schoolbook" panose="02040604050505020304" pitchFamily="18" charset="0"/>
              </a:rPr>
              <a:t>Троице-Сергиева лавра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6471520" y="1866901"/>
            <a:ext cx="5720480" cy="3592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1029" y="5744420"/>
            <a:ext cx="421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Schoolbook" panose="02040604050505020304" pitchFamily="18" charset="0"/>
              </a:rPr>
              <a:t>Музей игрушки</a:t>
            </a:r>
          </a:p>
        </p:txBody>
      </p:sp>
    </p:spTree>
    <p:extLst>
      <p:ext uri="{BB962C8B-B14F-4D97-AF65-F5344CB8AC3E}">
        <p14:creationId xmlns:p14="http://schemas.microsoft.com/office/powerpoint/2010/main" xmlns="" val="1669240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342" y="4941932"/>
            <a:ext cx="1841792" cy="177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Стрелка влево 29"/>
          <p:cNvSpPr/>
          <p:nvPr/>
        </p:nvSpPr>
        <p:spPr>
          <a:xfrm rot="20142030">
            <a:off x="3022076" y="4429280"/>
            <a:ext cx="3043800" cy="441634"/>
          </a:xfrm>
          <a:prstGeom prst="leftArrow">
            <a:avLst>
              <a:gd name="adj1" fmla="val 357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86034" y="1401155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трелка влево 19"/>
          <p:cNvSpPr/>
          <p:nvPr/>
        </p:nvSpPr>
        <p:spPr>
          <a:xfrm rot="1956393" flipV="1">
            <a:off x="7524096" y="5219967"/>
            <a:ext cx="2397525" cy="336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9600637" y="4819730"/>
            <a:ext cx="313698" cy="1538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0400289">
            <a:off x="9362863" y="1506196"/>
            <a:ext cx="171464" cy="2033191"/>
          </a:xfrm>
          <a:prstGeom prst="downArrow">
            <a:avLst>
              <a:gd name="adj1" fmla="val 745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2098" y="5012315"/>
            <a:ext cx="1664741" cy="179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56" y="762662"/>
            <a:ext cx="1200554" cy="19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8499" y="1721275"/>
            <a:ext cx="1775339" cy="147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1740" y="53648"/>
            <a:ext cx="1366912" cy="146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Стрелка вправо 59"/>
          <p:cNvSpPr/>
          <p:nvPr/>
        </p:nvSpPr>
        <p:spPr>
          <a:xfrm rot="18544703">
            <a:off x="2054523" y="2321819"/>
            <a:ext cx="2273220" cy="308501"/>
          </a:xfrm>
          <a:prstGeom prst="rightArrow">
            <a:avLst>
              <a:gd name="adj1" fmla="val 50000"/>
              <a:gd name="adj2" fmla="val 47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Стрелка вверх 57"/>
          <p:cNvSpPr/>
          <p:nvPr/>
        </p:nvSpPr>
        <p:spPr>
          <a:xfrm rot="20229227">
            <a:off x="2749185" y="3228292"/>
            <a:ext cx="278503" cy="2048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279576" y="3212977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563666" y="2522791"/>
            <a:ext cx="1946376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683560" y="972076"/>
            <a:ext cx="3035419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588198" y="973068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732923" y="2612892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787115" y="6211454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853598" y="4045549"/>
            <a:ext cx="2082665" cy="68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email"/>
          <a:srcRect/>
          <a:stretch/>
        </p:blipFill>
        <p:spPr>
          <a:xfrm>
            <a:off x="9003716" y="71361"/>
            <a:ext cx="1556142" cy="147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0662" y="3177781"/>
            <a:ext cx="1937339" cy="171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трелка влево 20"/>
          <p:cNvSpPr/>
          <p:nvPr/>
        </p:nvSpPr>
        <p:spPr>
          <a:xfrm rot="1383084" flipV="1">
            <a:off x="5676636" y="4229305"/>
            <a:ext cx="2207681" cy="338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614820" y="4545013"/>
            <a:ext cx="1529294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50863" y="4803876"/>
            <a:ext cx="1078618" cy="191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80880" y="5011572"/>
            <a:ext cx="1111389" cy="170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3606558" y="1831119"/>
            <a:ext cx="1212042" cy="8372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3299605" y="5323081"/>
            <a:ext cx="1389739" cy="8108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2739139" y="3009880"/>
            <a:ext cx="1268879" cy="8108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20044" y="81480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кольцо России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29307" y="5728500"/>
            <a:ext cx="932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Минус 61"/>
          <p:cNvSpPr/>
          <p:nvPr/>
        </p:nvSpPr>
        <p:spPr>
          <a:xfrm rot="18899914">
            <a:off x="6048862" y="335589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Минус 65"/>
          <p:cNvSpPr/>
          <p:nvPr/>
        </p:nvSpPr>
        <p:spPr>
          <a:xfrm rot="18951413">
            <a:off x="6394173" y="3000586"/>
            <a:ext cx="474786" cy="6352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Минус 67"/>
          <p:cNvSpPr/>
          <p:nvPr/>
        </p:nvSpPr>
        <p:spPr>
          <a:xfrm rot="19310989">
            <a:off x="6757757" y="264115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Минус 68"/>
          <p:cNvSpPr/>
          <p:nvPr/>
        </p:nvSpPr>
        <p:spPr>
          <a:xfrm rot="19561800">
            <a:off x="7180172" y="2281470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Минус 69"/>
          <p:cNvSpPr/>
          <p:nvPr/>
        </p:nvSpPr>
        <p:spPr>
          <a:xfrm rot="19561800">
            <a:off x="7540212" y="199343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Минус 70"/>
          <p:cNvSpPr/>
          <p:nvPr/>
        </p:nvSpPr>
        <p:spPr>
          <a:xfrm rot="19561800">
            <a:off x="7903579" y="174320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Минус 71"/>
          <p:cNvSpPr/>
          <p:nvPr/>
        </p:nvSpPr>
        <p:spPr>
          <a:xfrm rot="19561800">
            <a:off x="8246155" y="1443101"/>
            <a:ext cx="646608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369042" y="1497964"/>
            <a:ext cx="2880298" cy="292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96BAED35-0E33-440E-AAC9-E01C338BDAE3}"/>
              </a:ext>
            </a:extLst>
          </p:cNvPr>
          <p:cNvSpPr/>
          <p:nvPr/>
        </p:nvSpPr>
        <p:spPr>
          <a:xfrm>
            <a:off x="9439855" y="2850034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34A3FB45-A09F-4815-92E4-46DE4C3DBBCE}"/>
              </a:ext>
            </a:extLst>
          </p:cNvPr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4003979" y="3552353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Стрелка вверх 63"/>
          <p:cNvSpPr/>
          <p:nvPr/>
        </p:nvSpPr>
        <p:spPr>
          <a:xfrm rot="5400000">
            <a:off x="5430313" y="-7224"/>
            <a:ext cx="325807" cy="33098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D8140974-CE38-4052-B90C-C4456D51CEB0}"/>
              </a:ext>
            </a:extLst>
          </p:cNvPr>
          <p:cNvSpPr/>
          <p:nvPr/>
        </p:nvSpPr>
        <p:spPr>
          <a:xfrm>
            <a:off x="9576628" y="6013400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C8EE61B-1A8B-471C-8917-88C5E52F10BD}"/>
              </a:ext>
            </a:extLst>
          </p:cNvPr>
          <p:cNvSpPr/>
          <p:nvPr/>
        </p:nvSpPr>
        <p:spPr>
          <a:xfrm>
            <a:off x="6859449" y="1480738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6833A802-A5DB-4E40-9E25-17608C290D1F}"/>
              </a:ext>
            </a:extLst>
          </p:cNvPr>
          <p:cNvSpPr/>
          <p:nvPr/>
        </p:nvSpPr>
        <p:spPr>
          <a:xfrm>
            <a:off x="3640154" y="1490262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529D0BE8-566E-4E53-94CD-1CF50FA71782}"/>
              </a:ext>
            </a:extLst>
          </p:cNvPr>
          <p:cNvSpPr/>
          <p:nvPr/>
        </p:nvSpPr>
        <p:spPr>
          <a:xfrm>
            <a:off x="5698525" y="385262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ADAEDE3-5C56-411C-AAF7-FA5288FBEAE1}"/>
              </a:ext>
            </a:extLst>
          </p:cNvPr>
          <p:cNvSpPr/>
          <p:nvPr/>
        </p:nvSpPr>
        <p:spPr>
          <a:xfrm>
            <a:off x="3071794" y="5085332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ADBC622C-45C0-4805-934C-4728D9AD5CE8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6579059" y="1817494"/>
            <a:ext cx="1113109" cy="81043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96E9C710-05C7-4B98-894E-B8715CA534CB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5383854" y="4259837"/>
            <a:ext cx="1208647" cy="8104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450C4EA5-DEDF-49FA-B3B8-F3C156FBD3B6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8292450" y="1842532"/>
            <a:ext cx="1164272" cy="810432"/>
          </a:xfrm>
          <a:prstGeom prst="rect">
            <a:avLst/>
          </a:prstGeom>
        </p:spPr>
      </p:pic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B3EFE56B-5BFF-4876-9619-850169FB00C9}"/>
              </a:ext>
            </a:extLst>
          </p:cNvPr>
          <p:cNvSpPr/>
          <p:nvPr/>
        </p:nvSpPr>
        <p:spPr>
          <a:xfrm>
            <a:off x="7644734" y="465004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38BD83CB-0400-4218-9E1A-37010A305302}"/>
              </a:ext>
            </a:extLst>
          </p:cNvPr>
          <p:cNvSpPr/>
          <p:nvPr/>
        </p:nvSpPr>
        <p:spPr>
          <a:xfrm>
            <a:off x="8926264" y="1478118"/>
            <a:ext cx="432048" cy="339377"/>
          </a:xfrm>
          <a:prstGeom prst="ellipse">
            <a:avLst/>
          </a:prstGeom>
          <a:solidFill>
            <a:srgbClr val="FF0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4543" y="1961901"/>
            <a:ext cx="133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7902" y="1959756"/>
            <a:ext cx="111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862 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5357" y="2001587"/>
            <a:ext cx="1417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1152 г.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4682" y="3117300"/>
            <a:ext cx="144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1337 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02934" y="5477623"/>
            <a:ext cx="141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1147 г.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50491" y="4378672"/>
            <a:ext cx="1081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 г.</a:t>
            </a:r>
          </a:p>
        </p:txBody>
      </p:sp>
    </p:spTree>
    <p:extLst>
      <p:ext uri="{BB962C8B-B14F-4D97-AF65-F5344CB8AC3E}">
        <p14:creationId xmlns:p14="http://schemas.microsoft.com/office/powerpoint/2010/main" xmlns="" val="3057364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Москва</a:t>
            </a:r>
            <a:r>
              <a:rPr lang="ru-RU" b="1" dirty="0">
                <a:latin typeface="Century Schoolbook" panose="02040604050505020304" pitchFamily="18" charset="0"/>
              </a:rPr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1334" y="1270297"/>
            <a:ext cx="7263037" cy="4539399"/>
          </a:xfrm>
        </p:spPr>
      </p:pic>
      <p:sp>
        <p:nvSpPr>
          <p:cNvPr id="5" name="TextBox 4"/>
          <p:cNvSpPr txBox="1"/>
          <p:nvPr/>
        </p:nvSpPr>
        <p:spPr>
          <a:xfrm>
            <a:off x="3624942" y="5526313"/>
            <a:ext cx="5421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Century Schoolbook" panose="02040604050505020304" pitchFamily="18" charset="0"/>
            </a:endParaRPr>
          </a:p>
          <a:p>
            <a:r>
              <a:rPr lang="ru-RU" sz="3600" b="1" dirty="0">
                <a:latin typeface="Century Schoolbook" panose="02040604050505020304" pitchFamily="18" charset="0"/>
              </a:rPr>
              <a:t>Красная площадь</a:t>
            </a:r>
          </a:p>
        </p:txBody>
      </p:sp>
    </p:spTree>
    <p:extLst>
      <p:ext uri="{BB962C8B-B14F-4D97-AF65-F5344CB8AC3E}">
        <p14:creationId xmlns:p14="http://schemas.microsoft.com/office/powerpoint/2010/main" xmlns="" val="1874668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342" y="4941932"/>
            <a:ext cx="1841792" cy="177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Стрелка влево 29"/>
          <p:cNvSpPr/>
          <p:nvPr/>
        </p:nvSpPr>
        <p:spPr>
          <a:xfrm rot="20142030">
            <a:off x="3022076" y="4429280"/>
            <a:ext cx="3043800" cy="441634"/>
          </a:xfrm>
          <a:prstGeom prst="leftArrow">
            <a:avLst>
              <a:gd name="adj1" fmla="val 357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86034" y="1401155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трелка влево 19"/>
          <p:cNvSpPr/>
          <p:nvPr/>
        </p:nvSpPr>
        <p:spPr>
          <a:xfrm rot="1956393" flipV="1">
            <a:off x="7524096" y="5219967"/>
            <a:ext cx="2397525" cy="336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9600637" y="4819730"/>
            <a:ext cx="313698" cy="1538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0400289">
            <a:off x="9362863" y="1506196"/>
            <a:ext cx="171464" cy="2033191"/>
          </a:xfrm>
          <a:prstGeom prst="downArrow">
            <a:avLst>
              <a:gd name="adj1" fmla="val 745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2098" y="5012315"/>
            <a:ext cx="1664741" cy="179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56" y="762662"/>
            <a:ext cx="1200554" cy="19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8499" y="1721275"/>
            <a:ext cx="1775339" cy="147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1740" y="53648"/>
            <a:ext cx="1366912" cy="146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Стрелка вправо 59"/>
          <p:cNvSpPr/>
          <p:nvPr/>
        </p:nvSpPr>
        <p:spPr>
          <a:xfrm rot="18544703">
            <a:off x="2054523" y="2321819"/>
            <a:ext cx="2273220" cy="308501"/>
          </a:xfrm>
          <a:prstGeom prst="rightArrow">
            <a:avLst>
              <a:gd name="adj1" fmla="val 50000"/>
              <a:gd name="adj2" fmla="val 47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Стрелка вверх 57"/>
          <p:cNvSpPr/>
          <p:nvPr/>
        </p:nvSpPr>
        <p:spPr>
          <a:xfrm rot="20229227">
            <a:off x="2749185" y="3228292"/>
            <a:ext cx="278503" cy="2048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279576" y="3212977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563666" y="2522791"/>
            <a:ext cx="1946376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683560" y="972076"/>
            <a:ext cx="3035419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588198" y="973068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732923" y="2612892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787115" y="6211454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853598" y="4045549"/>
            <a:ext cx="2082665" cy="68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email"/>
          <a:srcRect/>
          <a:stretch/>
        </p:blipFill>
        <p:spPr>
          <a:xfrm>
            <a:off x="9003716" y="71361"/>
            <a:ext cx="1556142" cy="147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0662" y="3177781"/>
            <a:ext cx="1937339" cy="171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трелка влево 20"/>
          <p:cNvSpPr/>
          <p:nvPr/>
        </p:nvSpPr>
        <p:spPr>
          <a:xfrm rot="1383084" flipV="1">
            <a:off x="5676636" y="4229305"/>
            <a:ext cx="2207681" cy="338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614820" y="4545013"/>
            <a:ext cx="1529294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50863" y="4803876"/>
            <a:ext cx="1078618" cy="191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80880" y="5011572"/>
            <a:ext cx="1111389" cy="170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3606557" y="1831119"/>
            <a:ext cx="1190975" cy="8372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3299605" y="5323081"/>
            <a:ext cx="1389739" cy="8108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2739139" y="3009880"/>
            <a:ext cx="1268879" cy="8108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20044" y="81480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кольцо России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29307" y="5728500"/>
            <a:ext cx="932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Минус 61"/>
          <p:cNvSpPr/>
          <p:nvPr/>
        </p:nvSpPr>
        <p:spPr>
          <a:xfrm rot="18899914">
            <a:off x="6048862" y="335589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Минус 65"/>
          <p:cNvSpPr/>
          <p:nvPr/>
        </p:nvSpPr>
        <p:spPr>
          <a:xfrm rot="18951413">
            <a:off x="6394173" y="3000586"/>
            <a:ext cx="474786" cy="6352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Минус 67"/>
          <p:cNvSpPr/>
          <p:nvPr/>
        </p:nvSpPr>
        <p:spPr>
          <a:xfrm rot="19310989">
            <a:off x="6757757" y="264115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Минус 68"/>
          <p:cNvSpPr/>
          <p:nvPr/>
        </p:nvSpPr>
        <p:spPr>
          <a:xfrm rot="19561800">
            <a:off x="7180172" y="2281470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Минус 69"/>
          <p:cNvSpPr/>
          <p:nvPr/>
        </p:nvSpPr>
        <p:spPr>
          <a:xfrm rot="19561800">
            <a:off x="7540212" y="199343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Минус 70"/>
          <p:cNvSpPr/>
          <p:nvPr/>
        </p:nvSpPr>
        <p:spPr>
          <a:xfrm rot="19561800">
            <a:off x="7903579" y="174320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Минус 71"/>
          <p:cNvSpPr/>
          <p:nvPr/>
        </p:nvSpPr>
        <p:spPr>
          <a:xfrm rot="19561800">
            <a:off x="8246155" y="1443101"/>
            <a:ext cx="646608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369042" y="1497964"/>
            <a:ext cx="2880298" cy="292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96BAED35-0E33-440E-AAC9-E01C338BDAE3}"/>
              </a:ext>
            </a:extLst>
          </p:cNvPr>
          <p:cNvSpPr/>
          <p:nvPr/>
        </p:nvSpPr>
        <p:spPr>
          <a:xfrm>
            <a:off x="9439855" y="2850034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34A3FB45-A09F-4815-92E4-46DE4C3DBBCE}"/>
              </a:ext>
            </a:extLst>
          </p:cNvPr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4003979" y="3552353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Стрелка вверх 63"/>
          <p:cNvSpPr/>
          <p:nvPr/>
        </p:nvSpPr>
        <p:spPr>
          <a:xfrm rot="5400000">
            <a:off x="5430313" y="-7224"/>
            <a:ext cx="325807" cy="33098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D8140974-CE38-4052-B90C-C4456D51CEB0}"/>
              </a:ext>
            </a:extLst>
          </p:cNvPr>
          <p:cNvSpPr/>
          <p:nvPr/>
        </p:nvSpPr>
        <p:spPr>
          <a:xfrm>
            <a:off x="9576628" y="6013400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C8EE61B-1A8B-471C-8917-88C5E52F10BD}"/>
              </a:ext>
            </a:extLst>
          </p:cNvPr>
          <p:cNvSpPr/>
          <p:nvPr/>
        </p:nvSpPr>
        <p:spPr>
          <a:xfrm>
            <a:off x="6859449" y="1480738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6833A802-A5DB-4E40-9E25-17608C290D1F}"/>
              </a:ext>
            </a:extLst>
          </p:cNvPr>
          <p:cNvSpPr/>
          <p:nvPr/>
        </p:nvSpPr>
        <p:spPr>
          <a:xfrm>
            <a:off x="3640154" y="1490262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529D0BE8-566E-4E53-94CD-1CF50FA71782}"/>
              </a:ext>
            </a:extLst>
          </p:cNvPr>
          <p:cNvSpPr/>
          <p:nvPr/>
        </p:nvSpPr>
        <p:spPr>
          <a:xfrm>
            <a:off x="5698525" y="385262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ADAEDE3-5C56-411C-AAF7-FA5288FBEAE1}"/>
              </a:ext>
            </a:extLst>
          </p:cNvPr>
          <p:cNvSpPr/>
          <p:nvPr/>
        </p:nvSpPr>
        <p:spPr>
          <a:xfrm>
            <a:off x="3071794" y="5085332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ADBC622C-45C0-4805-934C-4728D9AD5CE8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6579059" y="1817494"/>
            <a:ext cx="1113109" cy="81043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96E9C710-05C7-4B98-894E-B8715CA534CB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5383854" y="4259837"/>
            <a:ext cx="1161375" cy="8104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450C4EA5-DEDF-49FA-B3B8-F3C156FBD3B6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8292450" y="1842532"/>
            <a:ext cx="1164272" cy="810432"/>
          </a:xfrm>
          <a:prstGeom prst="rect">
            <a:avLst/>
          </a:prstGeom>
        </p:spPr>
      </p:pic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B3EFE56B-5BFF-4876-9619-850169FB00C9}"/>
              </a:ext>
            </a:extLst>
          </p:cNvPr>
          <p:cNvSpPr/>
          <p:nvPr/>
        </p:nvSpPr>
        <p:spPr>
          <a:xfrm>
            <a:off x="7644734" y="465004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38BD83CB-0400-4218-9E1A-37010A305302}"/>
              </a:ext>
            </a:extLst>
          </p:cNvPr>
          <p:cNvSpPr/>
          <p:nvPr/>
        </p:nvSpPr>
        <p:spPr>
          <a:xfrm>
            <a:off x="8926264" y="1478118"/>
            <a:ext cx="432048" cy="339377"/>
          </a:xfrm>
          <a:prstGeom prst="ellipse">
            <a:avLst/>
          </a:prstGeom>
          <a:solidFill>
            <a:srgbClr val="FF0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4737" y="1973485"/>
            <a:ext cx="133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1347" y="1939763"/>
            <a:ext cx="111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862 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5357" y="2001587"/>
            <a:ext cx="1320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1152 г.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4960" y="3129162"/>
            <a:ext cx="1324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1337 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02934" y="5477623"/>
            <a:ext cx="143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1147 г.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50491" y="4378672"/>
            <a:ext cx="1081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 г.</a:t>
            </a:r>
          </a:p>
        </p:txBody>
      </p:sp>
    </p:spTree>
    <p:extLst>
      <p:ext uri="{BB962C8B-B14F-4D97-AF65-F5344CB8AC3E}">
        <p14:creationId xmlns:p14="http://schemas.microsoft.com/office/powerpoint/2010/main" xmlns="" val="1311357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342" y="4941932"/>
            <a:ext cx="1841792" cy="177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Стрелка влево 29"/>
          <p:cNvSpPr/>
          <p:nvPr/>
        </p:nvSpPr>
        <p:spPr>
          <a:xfrm rot="20142030">
            <a:off x="3022076" y="4429280"/>
            <a:ext cx="3043800" cy="441634"/>
          </a:xfrm>
          <a:prstGeom prst="leftArrow">
            <a:avLst>
              <a:gd name="adj1" fmla="val 357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86034" y="1401155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трелка влево 19"/>
          <p:cNvSpPr/>
          <p:nvPr/>
        </p:nvSpPr>
        <p:spPr>
          <a:xfrm rot="1956393" flipV="1">
            <a:off x="7524096" y="5219967"/>
            <a:ext cx="2397525" cy="336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9600637" y="4819730"/>
            <a:ext cx="313698" cy="1538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0400289">
            <a:off x="9362863" y="1506196"/>
            <a:ext cx="171464" cy="2033191"/>
          </a:xfrm>
          <a:prstGeom prst="downArrow">
            <a:avLst>
              <a:gd name="adj1" fmla="val 745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2098" y="5012315"/>
            <a:ext cx="1664741" cy="179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56" y="762662"/>
            <a:ext cx="1200554" cy="19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8499" y="1721275"/>
            <a:ext cx="1775339" cy="147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1740" y="53648"/>
            <a:ext cx="1366912" cy="146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Стрелка вправо 59"/>
          <p:cNvSpPr/>
          <p:nvPr/>
        </p:nvSpPr>
        <p:spPr>
          <a:xfrm rot="18544703">
            <a:off x="2054523" y="2321819"/>
            <a:ext cx="2273220" cy="308501"/>
          </a:xfrm>
          <a:prstGeom prst="rightArrow">
            <a:avLst>
              <a:gd name="adj1" fmla="val 50000"/>
              <a:gd name="adj2" fmla="val 47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Стрелка вверх 57"/>
          <p:cNvSpPr/>
          <p:nvPr/>
        </p:nvSpPr>
        <p:spPr>
          <a:xfrm rot="20229227">
            <a:off x="2749185" y="3228292"/>
            <a:ext cx="278503" cy="2048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279576" y="3212977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563666" y="2522791"/>
            <a:ext cx="1946376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683560" y="972076"/>
            <a:ext cx="3035419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588198" y="973068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732923" y="2612892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787115" y="6211454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853598" y="4045549"/>
            <a:ext cx="2082665" cy="68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email"/>
          <a:srcRect/>
          <a:stretch/>
        </p:blipFill>
        <p:spPr>
          <a:xfrm>
            <a:off x="9003716" y="71361"/>
            <a:ext cx="1556142" cy="147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0662" y="3177781"/>
            <a:ext cx="1937339" cy="171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трелка влево 20"/>
          <p:cNvSpPr/>
          <p:nvPr/>
        </p:nvSpPr>
        <p:spPr>
          <a:xfrm rot="1383084" flipV="1">
            <a:off x="5676636" y="4229305"/>
            <a:ext cx="2207681" cy="338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614820" y="4545013"/>
            <a:ext cx="1529294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50863" y="4803876"/>
            <a:ext cx="1078618" cy="191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80880" y="5011572"/>
            <a:ext cx="1111389" cy="170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3606557" y="1831119"/>
            <a:ext cx="1152291" cy="8372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3299605" y="5323081"/>
            <a:ext cx="1431173" cy="8108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2739139" y="3009880"/>
            <a:ext cx="1268879" cy="8108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20044" y="81480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кольцо России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29307" y="5728500"/>
            <a:ext cx="932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Минус 61"/>
          <p:cNvSpPr/>
          <p:nvPr/>
        </p:nvSpPr>
        <p:spPr>
          <a:xfrm rot="18899914">
            <a:off x="6048862" y="335589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Минус 65"/>
          <p:cNvSpPr/>
          <p:nvPr/>
        </p:nvSpPr>
        <p:spPr>
          <a:xfrm rot="18951413">
            <a:off x="6394173" y="3000586"/>
            <a:ext cx="474786" cy="6352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Минус 67"/>
          <p:cNvSpPr/>
          <p:nvPr/>
        </p:nvSpPr>
        <p:spPr>
          <a:xfrm rot="19310989">
            <a:off x="6757757" y="264115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Минус 68"/>
          <p:cNvSpPr/>
          <p:nvPr/>
        </p:nvSpPr>
        <p:spPr>
          <a:xfrm rot="19561800">
            <a:off x="7180172" y="2281470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Минус 69"/>
          <p:cNvSpPr/>
          <p:nvPr/>
        </p:nvSpPr>
        <p:spPr>
          <a:xfrm rot="19561800">
            <a:off x="7540212" y="199343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Минус 70"/>
          <p:cNvSpPr/>
          <p:nvPr/>
        </p:nvSpPr>
        <p:spPr>
          <a:xfrm rot="19561800">
            <a:off x="7903579" y="174320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Минус 71"/>
          <p:cNvSpPr/>
          <p:nvPr/>
        </p:nvSpPr>
        <p:spPr>
          <a:xfrm rot="19561800">
            <a:off x="8246155" y="1443101"/>
            <a:ext cx="646608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369042" y="1497964"/>
            <a:ext cx="2880298" cy="292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96BAED35-0E33-440E-AAC9-E01C338BDAE3}"/>
              </a:ext>
            </a:extLst>
          </p:cNvPr>
          <p:cNvSpPr/>
          <p:nvPr/>
        </p:nvSpPr>
        <p:spPr>
          <a:xfrm>
            <a:off x="9439855" y="2850034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34A3FB45-A09F-4815-92E4-46DE4C3DBBCE}"/>
              </a:ext>
            </a:extLst>
          </p:cNvPr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4003979" y="3552353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Стрелка вверх 63"/>
          <p:cNvSpPr/>
          <p:nvPr/>
        </p:nvSpPr>
        <p:spPr>
          <a:xfrm rot="5400000">
            <a:off x="5430313" y="-7224"/>
            <a:ext cx="325807" cy="33098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D8140974-CE38-4052-B90C-C4456D51CEB0}"/>
              </a:ext>
            </a:extLst>
          </p:cNvPr>
          <p:cNvSpPr/>
          <p:nvPr/>
        </p:nvSpPr>
        <p:spPr>
          <a:xfrm>
            <a:off x="9576628" y="6013400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C8EE61B-1A8B-471C-8917-88C5E52F10BD}"/>
              </a:ext>
            </a:extLst>
          </p:cNvPr>
          <p:cNvSpPr/>
          <p:nvPr/>
        </p:nvSpPr>
        <p:spPr>
          <a:xfrm>
            <a:off x="6859449" y="1480738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6833A802-A5DB-4E40-9E25-17608C290D1F}"/>
              </a:ext>
            </a:extLst>
          </p:cNvPr>
          <p:cNvSpPr/>
          <p:nvPr/>
        </p:nvSpPr>
        <p:spPr>
          <a:xfrm>
            <a:off x="3640154" y="1490262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529D0BE8-566E-4E53-94CD-1CF50FA71782}"/>
              </a:ext>
            </a:extLst>
          </p:cNvPr>
          <p:cNvSpPr/>
          <p:nvPr/>
        </p:nvSpPr>
        <p:spPr>
          <a:xfrm>
            <a:off x="5698525" y="3852622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ADAEDE3-5C56-411C-AAF7-FA5288FBEAE1}"/>
              </a:ext>
            </a:extLst>
          </p:cNvPr>
          <p:cNvSpPr/>
          <p:nvPr/>
        </p:nvSpPr>
        <p:spPr>
          <a:xfrm>
            <a:off x="3071794" y="5085332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ADBC622C-45C0-4805-934C-4728D9AD5CE8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6579059" y="1817494"/>
            <a:ext cx="1113109" cy="81043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96E9C710-05C7-4B98-894E-B8715CA534CB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5383854" y="4259837"/>
            <a:ext cx="1150411" cy="8104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450C4EA5-DEDF-49FA-B3B8-F3C156FBD3B6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8292450" y="1842532"/>
            <a:ext cx="1164272" cy="810432"/>
          </a:xfrm>
          <a:prstGeom prst="rect">
            <a:avLst/>
          </a:prstGeom>
        </p:spPr>
      </p:pic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B3EFE56B-5BFF-4876-9619-850169FB00C9}"/>
              </a:ext>
            </a:extLst>
          </p:cNvPr>
          <p:cNvSpPr/>
          <p:nvPr/>
        </p:nvSpPr>
        <p:spPr>
          <a:xfrm>
            <a:off x="7644734" y="465004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38BD83CB-0400-4218-9E1A-37010A305302}"/>
              </a:ext>
            </a:extLst>
          </p:cNvPr>
          <p:cNvSpPr/>
          <p:nvPr/>
        </p:nvSpPr>
        <p:spPr>
          <a:xfrm>
            <a:off x="8926264" y="1478118"/>
            <a:ext cx="432048" cy="339377"/>
          </a:xfrm>
          <a:prstGeom prst="ellipse">
            <a:avLst/>
          </a:prstGeom>
          <a:solidFill>
            <a:srgbClr val="FF0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9783" y="1973485"/>
            <a:ext cx="133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1385" y="1948344"/>
            <a:ext cx="1322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862 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5357" y="2001587"/>
            <a:ext cx="126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1152 г.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1746" y="3132694"/>
            <a:ext cx="1350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1337 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02934" y="5477623"/>
            <a:ext cx="1386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1147 г.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75539" y="4367704"/>
            <a:ext cx="1081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 г.</a:t>
            </a:r>
          </a:p>
        </p:txBody>
      </p:sp>
    </p:spTree>
    <p:extLst>
      <p:ext uri="{BB962C8B-B14F-4D97-AF65-F5344CB8AC3E}">
        <p14:creationId xmlns:p14="http://schemas.microsoft.com/office/powerpoint/2010/main" xmlns="" val="2198323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Владимир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6514" y="5600928"/>
            <a:ext cx="468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Schoolbook" panose="02040604050505020304" pitchFamily="18" charset="0"/>
              </a:rPr>
              <a:t>Музей бабуси </a:t>
            </a:r>
            <a:r>
              <a:rPr lang="ru-RU" sz="2800" b="1" dirty="0" err="1">
                <a:latin typeface="Century Schoolbook" panose="02040604050505020304" pitchFamily="18" charset="0"/>
              </a:rPr>
              <a:t>Ягуси</a:t>
            </a:r>
            <a:endParaRPr lang="ru-RU" sz="2800" b="1" dirty="0">
              <a:latin typeface="Century Schoolbook" panose="020406040505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9847" y="1652814"/>
            <a:ext cx="5174782" cy="3881087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82301" y="1620568"/>
            <a:ext cx="5447796" cy="3913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4465" y="5600928"/>
            <a:ext cx="4201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entury Schoolbook" panose="02040604050505020304" pitchFamily="18" charset="0"/>
              </a:rPr>
              <a:t>Золотые ворота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41279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342" y="4941932"/>
            <a:ext cx="1841792" cy="177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Стрелка влево 29"/>
          <p:cNvSpPr/>
          <p:nvPr/>
        </p:nvSpPr>
        <p:spPr>
          <a:xfrm rot="20142030">
            <a:off x="3022076" y="4429280"/>
            <a:ext cx="3043800" cy="441634"/>
          </a:xfrm>
          <a:prstGeom prst="leftArrow">
            <a:avLst>
              <a:gd name="adj1" fmla="val 357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86034" y="1401155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трелка влево 19"/>
          <p:cNvSpPr/>
          <p:nvPr/>
        </p:nvSpPr>
        <p:spPr>
          <a:xfrm rot="1956393" flipV="1">
            <a:off x="7524096" y="5219967"/>
            <a:ext cx="2397525" cy="336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9600637" y="4819730"/>
            <a:ext cx="313698" cy="1538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0400289">
            <a:off x="9362863" y="1506196"/>
            <a:ext cx="171464" cy="2033191"/>
          </a:xfrm>
          <a:prstGeom prst="downArrow">
            <a:avLst>
              <a:gd name="adj1" fmla="val 745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2098" y="5012315"/>
            <a:ext cx="1664741" cy="179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56" y="762662"/>
            <a:ext cx="1200554" cy="19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8499" y="1721275"/>
            <a:ext cx="1775339" cy="147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1740" y="53648"/>
            <a:ext cx="1366912" cy="146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Стрелка вправо 59"/>
          <p:cNvSpPr/>
          <p:nvPr/>
        </p:nvSpPr>
        <p:spPr>
          <a:xfrm rot="18544703">
            <a:off x="2054523" y="2321819"/>
            <a:ext cx="2273220" cy="308501"/>
          </a:xfrm>
          <a:prstGeom prst="rightArrow">
            <a:avLst>
              <a:gd name="adj1" fmla="val 50000"/>
              <a:gd name="adj2" fmla="val 47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Стрелка вверх 57"/>
          <p:cNvSpPr/>
          <p:nvPr/>
        </p:nvSpPr>
        <p:spPr>
          <a:xfrm rot="20229227">
            <a:off x="2749185" y="3228292"/>
            <a:ext cx="278503" cy="2048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279576" y="3212977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563666" y="2522791"/>
            <a:ext cx="1946376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683560" y="972076"/>
            <a:ext cx="3035419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588198" y="973068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732923" y="2612892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787115" y="6211454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853598" y="4045549"/>
            <a:ext cx="2082665" cy="68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email"/>
          <a:srcRect/>
          <a:stretch/>
        </p:blipFill>
        <p:spPr>
          <a:xfrm>
            <a:off x="9003716" y="71361"/>
            <a:ext cx="1556142" cy="147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0662" y="3177781"/>
            <a:ext cx="1937339" cy="171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трелка влево 20"/>
          <p:cNvSpPr/>
          <p:nvPr/>
        </p:nvSpPr>
        <p:spPr>
          <a:xfrm rot="1383084" flipV="1">
            <a:off x="5676636" y="4229305"/>
            <a:ext cx="2207681" cy="338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614820" y="4545013"/>
            <a:ext cx="1529294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50863" y="4803876"/>
            <a:ext cx="1078618" cy="191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80880" y="5011572"/>
            <a:ext cx="1111389" cy="170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3606558" y="1831119"/>
            <a:ext cx="1175564" cy="8372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3299606" y="5323081"/>
            <a:ext cx="1298236" cy="8108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2739139" y="3009880"/>
            <a:ext cx="1268879" cy="8108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20044" y="81480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кольцо России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29307" y="5728500"/>
            <a:ext cx="932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Минус 61"/>
          <p:cNvSpPr/>
          <p:nvPr/>
        </p:nvSpPr>
        <p:spPr>
          <a:xfrm rot="18899914">
            <a:off x="6048862" y="335589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Минус 65"/>
          <p:cNvSpPr/>
          <p:nvPr/>
        </p:nvSpPr>
        <p:spPr>
          <a:xfrm rot="18951413">
            <a:off x="6394173" y="3000586"/>
            <a:ext cx="474786" cy="6352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Минус 67"/>
          <p:cNvSpPr/>
          <p:nvPr/>
        </p:nvSpPr>
        <p:spPr>
          <a:xfrm rot="19310989">
            <a:off x="6757757" y="264115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Минус 68"/>
          <p:cNvSpPr/>
          <p:nvPr/>
        </p:nvSpPr>
        <p:spPr>
          <a:xfrm rot="19561800">
            <a:off x="7180172" y="2281470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Минус 69"/>
          <p:cNvSpPr/>
          <p:nvPr/>
        </p:nvSpPr>
        <p:spPr>
          <a:xfrm rot="19561800">
            <a:off x="7540212" y="199343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Минус 70"/>
          <p:cNvSpPr/>
          <p:nvPr/>
        </p:nvSpPr>
        <p:spPr>
          <a:xfrm rot="19561800">
            <a:off x="7903579" y="174320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Минус 71"/>
          <p:cNvSpPr/>
          <p:nvPr/>
        </p:nvSpPr>
        <p:spPr>
          <a:xfrm rot="19561800">
            <a:off x="8246155" y="1443101"/>
            <a:ext cx="646608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369042" y="1497964"/>
            <a:ext cx="2880298" cy="292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96BAED35-0E33-440E-AAC9-E01C338BDAE3}"/>
              </a:ext>
            </a:extLst>
          </p:cNvPr>
          <p:cNvSpPr/>
          <p:nvPr/>
        </p:nvSpPr>
        <p:spPr>
          <a:xfrm>
            <a:off x="9439855" y="2850034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34A3FB45-A09F-4815-92E4-46DE4C3DBBCE}"/>
              </a:ext>
            </a:extLst>
          </p:cNvPr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4003979" y="3552353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Стрелка вверх 63"/>
          <p:cNvSpPr/>
          <p:nvPr/>
        </p:nvSpPr>
        <p:spPr>
          <a:xfrm rot="5400000">
            <a:off x="5430313" y="-7224"/>
            <a:ext cx="325807" cy="33098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D8140974-CE38-4052-B90C-C4456D51CEB0}"/>
              </a:ext>
            </a:extLst>
          </p:cNvPr>
          <p:cNvSpPr/>
          <p:nvPr/>
        </p:nvSpPr>
        <p:spPr>
          <a:xfrm>
            <a:off x="9576628" y="6013400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C8EE61B-1A8B-471C-8917-88C5E52F10BD}"/>
              </a:ext>
            </a:extLst>
          </p:cNvPr>
          <p:cNvSpPr/>
          <p:nvPr/>
        </p:nvSpPr>
        <p:spPr>
          <a:xfrm>
            <a:off x="6859449" y="1480738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6833A802-A5DB-4E40-9E25-17608C290D1F}"/>
              </a:ext>
            </a:extLst>
          </p:cNvPr>
          <p:cNvSpPr/>
          <p:nvPr/>
        </p:nvSpPr>
        <p:spPr>
          <a:xfrm>
            <a:off x="3640154" y="1490262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529D0BE8-566E-4E53-94CD-1CF50FA71782}"/>
              </a:ext>
            </a:extLst>
          </p:cNvPr>
          <p:cNvSpPr/>
          <p:nvPr/>
        </p:nvSpPr>
        <p:spPr>
          <a:xfrm>
            <a:off x="5698525" y="3852622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ADAEDE3-5C56-411C-AAF7-FA5288FBEAE1}"/>
              </a:ext>
            </a:extLst>
          </p:cNvPr>
          <p:cNvSpPr/>
          <p:nvPr/>
        </p:nvSpPr>
        <p:spPr>
          <a:xfrm>
            <a:off x="3071794" y="5085332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ADBC622C-45C0-4805-934C-4728D9AD5CE8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6579059" y="1817494"/>
            <a:ext cx="1113109" cy="81043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96E9C710-05C7-4B98-894E-B8715CA534CB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5383854" y="4259837"/>
            <a:ext cx="1208647" cy="8104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450C4EA5-DEDF-49FA-B3B8-F3C156FBD3B6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8292450" y="1842532"/>
            <a:ext cx="1164272" cy="810432"/>
          </a:xfrm>
          <a:prstGeom prst="rect">
            <a:avLst/>
          </a:prstGeom>
        </p:spPr>
      </p:pic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B3EFE56B-5BFF-4876-9619-850169FB00C9}"/>
              </a:ext>
            </a:extLst>
          </p:cNvPr>
          <p:cNvSpPr/>
          <p:nvPr/>
        </p:nvSpPr>
        <p:spPr>
          <a:xfrm>
            <a:off x="7644734" y="465004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38BD83CB-0400-4218-9E1A-37010A305302}"/>
              </a:ext>
            </a:extLst>
          </p:cNvPr>
          <p:cNvSpPr/>
          <p:nvPr/>
        </p:nvSpPr>
        <p:spPr>
          <a:xfrm>
            <a:off x="8926264" y="1478118"/>
            <a:ext cx="432048" cy="339377"/>
          </a:xfrm>
          <a:prstGeom prst="ellipse">
            <a:avLst/>
          </a:prstGeom>
          <a:solidFill>
            <a:srgbClr val="FF0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4737" y="1973485"/>
            <a:ext cx="1259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3286" y="1947883"/>
            <a:ext cx="111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862 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21184" y="1957205"/>
            <a:ext cx="1320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1152 г.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2868" y="3172175"/>
            <a:ext cx="149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1337 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02934" y="5477623"/>
            <a:ext cx="150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1147 г.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50491" y="4378672"/>
            <a:ext cx="1081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 г.</a:t>
            </a:r>
          </a:p>
        </p:txBody>
      </p:sp>
    </p:spTree>
    <p:extLst>
      <p:ext uri="{BB962C8B-B14F-4D97-AF65-F5344CB8AC3E}">
        <p14:creationId xmlns:p14="http://schemas.microsoft.com/office/powerpoint/2010/main" xmlns="" val="2877687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/>
          <a:srcRect/>
          <a:stretch/>
        </p:blipFill>
        <p:spPr>
          <a:xfrm>
            <a:off x="604594" y="141132"/>
            <a:ext cx="4622314" cy="6553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6299517" y="0"/>
            <a:ext cx="5221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52787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342" y="4941932"/>
            <a:ext cx="1841792" cy="177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Стрелка влево 29"/>
          <p:cNvSpPr/>
          <p:nvPr/>
        </p:nvSpPr>
        <p:spPr>
          <a:xfrm rot="20142030">
            <a:off x="3022076" y="4429280"/>
            <a:ext cx="3043800" cy="441634"/>
          </a:xfrm>
          <a:prstGeom prst="leftArrow">
            <a:avLst>
              <a:gd name="adj1" fmla="val 357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86034" y="1401155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трелка влево 19"/>
          <p:cNvSpPr/>
          <p:nvPr/>
        </p:nvSpPr>
        <p:spPr>
          <a:xfrm rot="1956393" flipV="1">
            <a:off x="7524096" y="5219967"/>
            <a:ext cx="2397525" cy="336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9600637" y="4819730"/>
            <a:ext cx="313698" cy="1538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0400289">
            <a:off x="9362863" y="1506196"/>
            <a:ext cx="171464" cy="2033191"/>
          </a:xfrm>
          <a:prstGeom prst="downArrow">
            <a:avLst>
              <a:gd name="adj1" fmla="val 745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2098" y="5012315"/>
            <a:ext cx="1664741" cy="179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56" y="762662"/>
            <a:ext cx="1200554" cy="19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8499" y="1721275"/>
            <a:ext cx="1775339" cy="147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1740" y="53648"/>
            <a:ext cx="1366912" cy="146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Стрелка вправо 59"/>
          <p:cNvSpPr/>
          <p:nvPr/>
        </p:nvSpPr>
        <p:spPr>
          <a:xfrm rot="18544703">
            <a:off x="2054523" y="2321819"/>
            <a:ext cx="2273220" cy="308501"/>
          </a:xfrm>
          <a:prstGeom prst="rightArrow">
            <a:avLst>
              <a:gd name="adj1" fmla="val 50000"/>
              <a:gd name="adj2" fmla="val 47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Стрелка вверх 57"/>
          <p:cNvSpPr/>
          <p:nvPr/>
        </p:nvSpPr>
        <p:spPr>
          <a:xfrm rot="20229227">
            <a:off x="2749185" y="3228292"/>
            <a:ext cx="278503" cy="2048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279576" y="3212977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563666" y="2522791"/>
            <a:ext cx="1946376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683560" y="972076"/>
            <a:ext cx="3035419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588198" y="973068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732923" y="2612892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787115" y="6211454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853598" y="4045549"/>
            <a:ext cx="2082665" cy="68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email"/>
          <a:srcRect/>
          <a:stretch/>
        </p:blipFill>
        <p:spPr>
          <a:xfrm>
            <a:off x="9003716" y="71361"/>
            <a:ext cx="1556142" cy="147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0662" y="3177781"/>
            <a:ext cx="1937339" cy="171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трелка влево 20"/>
          <p:cNvSpPr/>
          <p:nvPr/>
        </p:nvSpPr>
        <p:spPr>
          <a:xfrm rot="1383084" flipV="1">
            <a:off x="5676636" y="4229305"/>
            <a:ext cx="2207681" cy="338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614820" y="4545013"/>
            <a:ext cx="1529294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50863" y="4803876"/>
            <a:ext cx="1078618" cy="191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80880" y="5011572"/>
            <a:ext cx="1111389" cy="170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3606558" y="1831119"/>
            <a:ext cx="1212042" cy="8372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3299606" y="5323081"/>
            <a:ext cx="1298236" cy="8108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2739139" y="3009880"/>
            <a:ext cx="1268879" cy="8108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20044" y="81480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кольцо России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29307" y="5728500"/>
            <a:ext cx="932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Минус 61"/>
          <p:cNvSpPr/>
          <p:nvPr/>
        </p:nvSpPr>
        <p:spPr>
          <a:xfrm rot="18899914">
            <a:off x="6048862" y="335589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Минус 65"/>
          <p:cNvSpPr/>
          <p:nvPr/>
        </p:nvSpPr>
        <p:spPr>
          <a:xfrm rot="18951413">
            <a:off x="6394173" y="3000586"/>
            <a:ext cx="474786" cy="6352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Минус 67"/>
          <p:cNvSpPr/>
          <p:nvPr/>
        </p:nvSpPr>
        <p:spPr>
          <a:xfrm rot="19310989">
            <a:off x="6757757" y="264115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Минус 68"/>
          <p:cNvSpPr/>
          <p:nvPr/>
        </p:nvSpPr>
        <p:spPr>
          <a:xfrm rot="19561800">
            <a:off x="7180172" y="2281470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Минус 69"/>
          <p:cNvSpPr/>
          <p:nvPr/>
        </p:nvSpPr>
        <p:spPr>
          <a:xfrm rot="19561800">
            <a:off x="7540212" y="199343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Минус 70"/>
          <p:cNvSpPr/>
          <p:nvPr/>
        </p:nvSpPr>
        <p:spPr>
          <a:xfrm rot="19561800">
            <a:off x="7903579" y="174320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Минус 71"/>
          <p:cNvSpPr/>
          <p:nvPr/>
        </p:nvSpPr>
        <p:spPr>
          <a:xfrm rot="19561800">
            <a:off x="8246155" y="1443101"/>
            <a:ext cx="646608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369042" y="1497964"/>
            <a:ext cx="2880298" cy="292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96BAED35-0E33-440E-AAC9-E01C338BDAE3}"/>
              </a:ext>
            </a:extLst>
          </p:cNvPr>
          <p:cNvSpPr/>
          <p:nvPr/>
        </p:nvSpPr>
        <p:spPr>
          <a:xfrm>
            <a:off x="9439855" y="2850034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34A3FB45-A09F-4815-92E4-46DE4C3DBBCE}"/>
              </a:ext>
            </a:extLst>
          </p:cNvPr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4003979" y="3552353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Стрелка вверх 63"/>
          <p:cNvSpPr/>
          <p:nvPr/>
        </p:nvSpPr>
        <p:spPr>
          <a:xfrm rot="5400000">
            <a:off x="5430313" y="-7224"/>
            <a:ext cx="325807" cy="33098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D8140974-CE38-4052-B90C-C4456D51CEB0}"/>
              </a:ext>
            </a:extLst>
          </p:cNvPr>
          <p:cNvSpPr/>
          <p:nvPr/>
        </p:nvSpPr>
        <p:spPr>
          <a:xfrm>
            <a:off x="9576628" y="6013400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C8EE61B-1A8B-471C-8917-88C5E52F10BD}"/>
              </a:ext>
            </a:extLst>
          </p:cNvPr>
          <p:cNvSpPr/>
          <p:nvPr/>
        </p:nvSpPr>
        <p:spPr>
          <a:xfrm>
            <a:off x="6859449" y="1480738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6833A802-A5DB-4E40-9E25-17608C290D1F}"/>
              </a:ext>
            </a:extLst>
          </p:cNvPr>
          <p:cNvSpPr/>
          <p:nvPr/>
        </p:nvSpPr>
        <p:spPr>
          <a:xfrm>
            <a:off x="3640154" y="1490262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529D0BE8-566E-4E53-94CD-1CF50FA71782}"/>
              </a:ext>
            </a:extLst>
          </p:cNvPr>
          <p:cNvSpPr/>
          <p:nvPr/>
        </p:nvSpPr>
        <p:spPr>
          <a:xfrm>
            <a:off x="5698525" y="3852622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ADAEDE3-5C56-411C-AAF7-FA5288FBEAE1}"/>
              </a:ext>
            </a:extLst>
          </p:cNvPr>
          <p:cNvSpPr/>
          <p:nvPr/>
        </p:nvSpPr>
        <p:spPr>
          <a:xfrm>
            <a:off x="3071794" y="5085332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ADBC622C-45C0-4805-934C-4728D9AD5CE8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6579059" y="1817494"/>
            <a:ext cx="1113109" cy="81043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96E9C710-05C7-4B98-894E-B8715CA534CB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5383854" y="4259837"/>
            <a:ext cx="1161375" cy="8104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450C4EA5-DEDF-49FA-B3B8-F3C156FBD3B6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8292450" y="1842532"/>
            <a:ext cx="1164272" cy="810432"/>
          </a:xfrm>
          <a:prstGeom prst="rect">
            <a:avLst/>
          </a:prstGeom>
        </p:spPr>
      </p:pic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B3EFE56B-5BFF-4876-9619-850169FB00C9}"/>
              </a:ext>
            </a:extLst>
          </p:cNvPr>
          <p:cNvSpPr/>
          <p:nvPr/>
        </p:nvSpPr>
        <p:spPr>
          <a:xfrm>
            <a:off x="7644734" y="465004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38BD83CB-0400-4218-9E1A-37010A305302}"/>
              </a:ext>
            </a:extLst>
          </p:cNvPr>
          <p:cNvSpPr/>
          <p:nvPr/>
        </p:nvSpPr>
        <p:spPr>
          <a:xfrm>
            <a:off x="8926264" y="1478118"/>
            <a:ext cx="432048" cy="339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4737" y="1973485"/>
            <a:ext cx="127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736" y="1915396"/>
            <a:ext cx="111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862 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5357" y="2001587"/>
            <a:ext cx="1320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1152 г.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6360" y="3172916"/>
            <a:ext cx="1601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1337 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73578" y="5445521"/>
            <a:ext cx="142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1147 г.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50491" y="4378672"/>
            <a:ext cx="1081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 г.</a:t>
            </a:r>
          </a:p>
        </p:txBody>
      </p:sp>
    </p:spTree>
    <p:extLst>
      <p:ext uri="{BB962C8B-B14F-4D97-AF65-F5344CB8AC3E}">
        <p14:creationId xmlns:p14="http://schemas.microsoft.com/office/powerpoint/2010/main" xmlns="" val="200821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764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latin typeface="Century Schoolbook" panose="02040604050505020304" pitchFamily="18" charset="0"/>
              </a:rPr>
              <a:t>СПАСИБО ЗА УРОК!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9143" y="2667836"/>
            <a:ext cx="6218266" cy="39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25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entury Schoolbook" pitchFamily="18" charset="0"/>
              </a:rPr>
              <a:t>Задание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700" dirty="0">
                <a:latin typeface="Century Schoolbook" pitchFamily="18" charset="0"/>
              </a:rPr>
              <a:t>v</a:t>
            </a:r>
            <a:r>
              <a:rPr lang="ru-RU" sz="28700" dirty="0">
                <a:latin typeface="Century Schoolbook" pitchFamily="18" charset="0"/>
              </a:rPr>
              <a:t> </a:t>
            </a:r>
            <a:r>
              <a:rPr lang="en-US" sz="28700" dirty="0">
                <a:latin typeface="Century Schoolbook" pitchFamily="18" charset="0"/>
              </a:rPr>
              <a:t>=</a:t>
            </a:r>
            <a:r>
              <a:rPr lang="ru-RU" sz="28700" dirty="0">
                <a:latin typeface="Century Schoolbook" pitchFamily="18" charset="0"/>
              </a:rPr>
              <a:t> </a:t>
            </a:r>
            <a:r>
              <a:rPr lang="en-US" sz="28700" dirty="0">
                <a:latin typeface="Century Schoolbook" pitchFamily="18" charset="0"/>
              </a:rPr>
              <a:t>s</a:t>
            </a:r>
            <a:r>
              <a:rPr lang="ru-RU" sz="28700" dirty="0">
                <a:latin typeface="Century Schoolbook" pitchFamily="18" charset="0"/>
              </a:rPr>
              <a:t> : </a:t>
            </a:r>
            <a:r>
              <a:rPr lang="en-US" sz="28700" dirty="0">
                <a:latin typeface="Century Schoolbook" pitchFamily="18" charset="0"/>
              </a:rPr>
              <a:t>t</a:t>
            </a:r>
            <a:endParaRPr lang="ru-RU" sz="287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54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entury Schoolbook" pitchFamily="18" charset="0"/>
              </a:rPr>
              <a:t>Задание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700" dirty="0">
                <a:latin typeface="Century Schoolbook" pitchFamily="18" charset="0"/>
              </a:rPr>
              <a:t>s</a:t>
            </a:r>
            <a:r>
              <a:rPr lang="ru-RU" sz="28700" dirty="0">
                <a:latin typeface="Century Schoolbook" pitchFamily="18" charset="0"/>
              </a:rPr>
              <a:t> </a:t>
            </a:r>
            <a:r>
              <a:rPr lang="en-US" sz="28700" dirty="0">
                <a:latin typeface="Century Schoolbook" pitchFamily="18" charset="0"/>
              </a:rPr>
              <a:t>=</a:t>
            </a:r>
            <a:r>
              <a:rPr lang="ru-RU" sz="28700" dirty="0">
                <a:latin typeface="Century Schoolbook" pitchFamily="18" charset="0"/>
              </a:rPr>
              <a:t> </a:t>
            </a:r>
            <a:r>
              <a:rPr lang="en-US" sz="28700" dirty="0">
                <a:latin typeface="Century Schoolbook" pitchFamily="18" charset="0"/>
              </a:rPr>
              <a:t>v</a:t>
            </a:r>
            <a:r>
              <a:rPr lang="ru-RU" sz="19400" dirty="0">
                <a:latin typeface="Century Schoolbook" pitchFamily="18" charset="0"/>
              </a:rPr>
              <a:t>●</a:t>
            </a:r>
            <a:r>
              <a:rPr lang="en-US" sz="28700" dirty="0">
                <a:latin typeface="Century Schoolbook" pitchFamily="18" charset="0"/>
              </a:rPr>
              <a:t>t</a:t>
            </a:r>
            <a:endParaRPr lang="ru-RU" sz="28700" dirty="0">
              <a:latin typeface="Century Schoolbook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B521600-3A75-466B-AC3E-315DD5887688}"/>
              </a:ext>
            </a:extLst>
          </p:cNvPr>
          <p:cNvSpPr/>
          <p:nvPr/>
        </p:nvSpPr>
        <p:spPr>
          <a:xfrm>
            <a:off x="8261242" y="3653438"/>
            <a:ext cx="965200" cy="965200"/>
          </a:xfrm>
          <a:prstGeom prst="ellipse">
            <a:avLst/>
          </a:prstGeom>
          <a:noFill/>
          <a:ln w="635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532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entury Schoolbook" pitchFamily="18" charset="0"/>
              </a:rPr>
              <a:t>Задание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4470" y="204596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700" dirty="0">
                <a:latin typeface="Century Schoolbook" pitchFamily="18" charset="0"/>
              </a:rPr>
              <a:t>t</a:t>
            </a:r>
            <a:r>
              <a:rPr lang="ru-RU" sz="28700" dirty="0">
                <a:latin typeface="Century Schoolbook" pitchFamily="18" charset="0"/>
              </a:rPr>
              <a:t> </a:t>
            </a:r>
            <a:r>
              <a:rPr lang="en-US" sz="28700" dirty="0">
                <a:latin typeface="Century Schoolbook" pitchFamily="18" charset="0"/>
              </a:rPr>
              <a:t>=</a:t>
            </a:r>
            <a:r>
              <a:rPr lang="ru-RU" sz="28700" dirty="0">
                <a:latin typeface="Century Schoolbook" pitchFamily="18" charset="0"/>
              </a:rPr>
              <a:t> </a:t>
            </a:r>
            <a:r>
              <a:rPr lang="en-US" sz="28700" dirty="0">
                <a:latin typeface="Century Schoolbook" pitchFamily="18" charset="0"/>
              </a:rPr>
              <a:t>s</a:t>
            </a:r>
            <a:r>
              <a:rPr lang="ru-RU" sz="28700" dirty="0">
                <a:latin typeface="Century Schoolbook" pitchFamily="18" charset="0"/>
              </a:rPr>
              <a:t> : </a:t>
            </a:r>
            <a:r>
              <a:rPr lang="en-US" sz="28700" dirty="0">
                <a:latin typeface="Century Schoolbook" pitchFamily="18" charset="0"/>
              </a:rPr>
              <a:t>v</a:t>
            </a:r>
            <a:endParaRPr lang="ru-RU" sz="287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186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41514" y="-3"/>
            <a:ext cx="12333514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4787" y="3555036"/>
            <a:ext cx="2623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itchFamily="34" charset="0"/>
                <a:cs typeface="Aharoni" pitchFamily="2" charset="-79"/>
              </a:rPr>
              <a:t>s  </a:t>
            </a:r>
            <a:r>
              <a:rPr lang="ru-RU" sz="4000" dirty="0">
                <a:latin typeface="Arial Black" pitchFamily="34" charset="0"/>
                <a:cs typeface="Aharoni" pitchFamily="2" charset="-79"/>
              </a:rPr>
              <a:t>: </a:t>
            </a:r>
            <a:r>
              <a:rPr lang="en-US" sz="4000" dirty="0">
                <a:latin typeface="Arial Black" pitchFamily="34" charset="0"/>
                <a:cs typeface="Aharoni" pitchFamily="2" charset="-79"/>
              </a:rPr>
              <a:t> </a:t>
            </a:r>
            <a:r>
              <a:rPr lang="en-US" sz="3600" dirty="0">
                <a:latin typeface="Arial Black" pitchFamily="34" charset="0"/>
                <a:cs typeface="Aharoni" pitchFamily="2" charset="-79"/>
              </a:rPr>
              <a:t>t</a:t>
            </a:r>
            <a:endParaRPr lang="ru-RU" sz="36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4787" y="4706632"/>
            <a:ext cx="2993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v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en-US" sz="2400" dirty="0">
                <a:latin typeface="Arial Black" pitchFamily="34" charset="0"/>
              </a:rPr>
              <a:t>●</a:t>
            </a:r>
            <a:r>
              <a:rPr lang="en-US" sz="3200" dirty="0">
                <a:latin typeface="Arial Black" pitchFamily="34" charset="0"/>
              </a:rPr>
              <a:t>  t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4787" y="5735118"/>
            <a:ext cx="20123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  <a:cs typeface="Aharoni" pitchFamily="2" charset="-79"/>
              </a:rPr>
              <a:t>s  </a:t>
            </a:r>
            <a:r>
              <a:rPr lang="ru-RU" sz="4000" dirty="0">
                <a:latin typeface="Arial Black" pitchFamily="34" charset="0"/>
                <a:cs typeface="Aharoni" pitchFamily="2" charset="-79"/>
              </a:rPr>
              <a:t>:</a:t>
            </a:r>
            <a:r>
              <a:rPr lang="en-US" sz="4000" dirty="0">
                <a:latin typeface="Arial Black" pitchFamily="34" charset="0"/>
                <a:cs typeface="Aharoni" pitchFamily="2" charset="-79"/>
              </a:rPr>
              <a:t> </a:t>
            </a:r>
            <a:r>
              <a:rPr lang="en-US" sz="3600" dirty="0">
                <a:latin typeface="Arial Black" pitchFamily="34" charset="0"/>
                <a:cs typeface="Aharoni" pitchFamily="2" charset="-79"/>
              </a:rPr>
              <a:t>v </a:t>
            </a:r>
            <a:endParaRPr lang="ru-RU" sz="3600" dirty="0"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563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342" y="4941932"/>
            <a:ext cx="1841792" cy="177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Стрелка влево 29"/>
          <p:cNvSpPr/>
          <p:nvPr/>
        </p:nvSpPr>
        <p:spPr>
          <a:xfrm rot="20142030">
            <a:off x="3022076" y="4429280"/>
            <a:ext cx="3043800" cy="441634"/>
          </a:xfrm>
          <a:prstGeom prst="leftArrow">
            <a:avLst>
              <a:gd name="adj1" fmla="val 357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86034" y="1401155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трелка влево 19"/>
          <p:cNvSpPr/>
          <p:nvPr/>
        </p:nvSpPr>
        <p:spPr>
          <a:xfrm rot="1956393" flipV="1">
            <a:off x="7524096" y="5219967"/>
            <a:ext cx="2397525" cy="336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9600637" y="4819730"/>
            <a:ext cx="313698" cy="1538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0400289">
            <a:off x="9362863" y="1506196"/>
            <a:ext cx="171464" cy="2033191"/>
          </a:xfrm>
          <a:prstGeom prst="downArrow">
            <a:avLst>
              <a:gd name="adj1" fmla="val 745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2098" y="5012315"/>
            <a:ext cx="1664741" cy="179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056" y="762662"/>
            <a:ext cx="1200554" cy="19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9800" y="1775145"/>
            <a:ext cx="1775339" cy="147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1740" y="53648"/>
            <a:ext cx="1366912" cy="146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Стрелка вправо 59"/>
          <p:cNvSpPr/>
          <p:nvPr/>
        </p:nvSpPr>
        <p:spPr>
          <a:xfrm rot="18544703">
            <a:off x="2054523" y="2321819"/>
            <a:ext cx="2273220" cy="308501"/>
          </a:xfrm>
          <a:prstGeom prst="rightArrow">
            <a:avLst>
              <a:gd name="adj1" fmla="val 50000"/>
              <a:gd name="adj2" fmla="val 47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Стрелка вверх 57"/>
          <p:cNvSpPr/>
          <p:nvPr/>
        </p:nvSpPr>
        <p:spPr>
          <a:xfrm rot="20229227">
            <a:off x="2749185" y="3228292"/>
            <a:ext cx="278503" cy="2048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279576" y="3212977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563666" y="2522791"/>
            <a:ext cx="1946376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683560" y="972076"/>
            <a:ext cx="3035419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588198" y="973068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732923" y="2612892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787115" y="6211454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853598" y="4045549"/>
            <a:ext cx="2082665" cy="68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email"/>
          <a:srcRect/>
          <a:stretch/>
        </p:blipFill>
        <p:spPr>
          <a:xfrm>
            <a:off x="9003716" y="71361"/>
            <a:ext cx="1556142" cy="147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0662" y="3177781"/>
            <a:ext cx="1937339" cy="171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трелка влево 20"/>
          <p:cNvSpPr/>
          <p:nvPr/>
        </p:nvSpPr>
        <p:spPr>
          <a:xfrm rot="1383084" flipV="1">
            <a:off x="5676636" y="4229305"/>
            <a:ext cx="2207681" cy="338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614820" y="4545013"/>
            <a:ext cx="1529294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50863" y="4803876"/>
            <a:ext cx="1078618" cy="191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80880" y="5011572"/>
            <a:ext cx="1111389" cy="170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3606558" y="1831119"/>
            <a:ext cx="1035080" cy="8372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3301779" y="5250871"/>
            <a:ext cx="973162" cy="8108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2739140" y="3009880"/>
            <a:ext cx="1057034" cy="8108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20044" y="81480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кольцо России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29307" y="5728500"/>
            <a:ext cx="932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Минус 61"/>
          <p:cNvSpPr/>
          <p:nvPr/>
        </p:nvSpPr>
        <p:spPr>
          <a:xfrm rot="18899914">
            <a:off x="6048862" y="335589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Минус 65"/>
          <p:cNvSpPr/>
          <p:nvPr/>
        </p:nvSpPr>
        <p:spPr>
          <a:xfrm rot="18951413">
            <a:off x="6394173" y="3000586"/>
            <a:ext cx="474786" cy="6352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Минус 67"/>
          <p:cNvSpPr/>
          <p:nvPr/>
        </p:nvSpPr>
        <p:spPr>
          <a:xfrm rot="19310989">
            <a:off x="6757757" y="264115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Минус 68"/>
          <p:cNvSpPr/>
          <p:nvPr/>
        </p:nvSpPr>
        <p:spPr>
          <a:xfrm rot="19561800">
            <a:off x="7180172" y="2281470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Минус 69"/>
          <p:cNvSpPr/>
          <p:nvPr/>
        </p:nvSpPr>
        <p:spPr>
          <a:xfrm rot="19561800">
            <a:off x="7540212" y="199343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Минус 70"/>
          <p:cNvSpPr/>
          <p:nvPr/>
        </p:nvSpPr>
        <p:spPr>
          <a:xfrm rot="19561800">
            <a:off x="7903579" y="1743207"/>
            <a:ext cx="480950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Минус 71"/>
          <p:cNvSpPr/>
          <p:nvPr/>
        </p:nvSpPr>
        <p:spPr>
          <a:xfrm rot="19561800">
            <a:off x="8246155" y="1443101"/>
            <a:ext cx="646608" cy="67689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369042" y="1497964"/>
            <a:ext cx="2880298" cy="292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96BAED35-0E33-440E-AAC9-E01C338BDAE3}"/>
              </a:ext>
            </a:extLst>
          </p:cNvPr>
          <p:cNvSpPr/>
          <p:nvPr/>
        </p:nvSpPr>
        <p:spPr>
          <a:xfrm>
            <a:off x="9439855" y="2850034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34A3FB45-A09F-4815-92E4-46DE4C3DBBCE}"/>
              </a:ext>
            </a:extLst>
          </p:cNvPr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4003979" y="3552353"/>
            <a:ext cx="2079610" cy="67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Стрелка вверх 63"/>
          <p:cNvSpPr/>
          <p:nvPr/>
        </p:nvSpPr>
        <p:spPr>
          <a:xfrm rot="5400000">
            <a:off x="5430313" y="-7224"/>
            <a:ext cx="325807" cy="33098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D8140974-CE38-4052-B90C-C4456D51CEB0}"/>
              </a:ext>
            </a:extLst>
          </p:cNvPr>
          <p:cNvSpPr/>
          <p:nvPr/>
        </p:nvSpPr>
        <p:spPr>
          <a:xfrm>
            <a:off x="9576628" y="6013400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C8EE61B-1A8B-471C-8917-88C5E52F10BD}"/>
              </a:ext>
            </a:extLst>
          </p:cNvPr>
          <p:cNvSpPr/>
          <p:nvPr/>
        </p:nvSpPr>
        <p:spPr>
          <a:xfrm>
            <a:off x="6859449" y="1480738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6833A802-A5DB-4E40-9E25-17608C290D1F}"/>
              </a:ext>
            </a:extLst>
          </p:cNvPr>
          <p:cNvSpPr/>
          <p:nvPr/>
        </p:nvSpPr>
        <p:spPr>
          <a:xfrm>
            <a:off x="3640154" y="149026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529D0BE8-566E-4E53-94CD-1CF50FA71782}"/>
              </a:ext>
            </a:extLst>
          </p:cNvPr>
          <p:cNvSpPr/>
          <p:nvPr/>
        </p:nvSpPr>
        <p:spPr>
          <a:xfrm>
            <a:off x="5698525" y="385262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AADAEDE3-5C56-411C-AAF7-FA5288FBEAE1}"/>
              </a:ext>
            </a:extLst>
          </p:cNvPr>
          <p:cNvSpPr/>
          <p:nvPr/>
        </p:nvSpPr>
        <p:spPr>
          <a:xfrm>
            <a:off x="3071794" y="508533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ADBC622C-45C0-4805-934C-4728D9AD5CE8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6579060" y="1817494"/>
            <a:ext cx="1005496" cy="81043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96E9C710-05C7-4B98-894E-B8715CA534CB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5383855" y="4259837"/>
            <a:ext cx="1005496" cy="8104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450C4EA5-DEDF-49FA-B3B8-F3C156FBD3B6}"/>
              </a:ext>
            </a:extLst>
          </p:cNvPr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8292450" y="1842532"/>
            <a:ext cx="1005496" cy="810432"/>
          </a:xfrm>
          <a:prstGeom prst="rect">
            <a:avLst/>
          </a:prstGeom>
        </p:spPr>
      </p:pic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B3EFE56B-5BFF-4876-9619-850169FB00C9}"/>
              </a:ext>
            </a:extLst>
          </p:cNvPr>
          <p:cNvSpPr/>
          <p:nvPr/>
        </p:nvSpPr>
        <p:spPr>
          <a:xfrm>
            <a:off x="7644734" y="4650042"/>
            <a:ext cx="432048" cy="3393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38BD83CB-0400-4218-9E1A-37010A305302}"/>
              </a:ext>
            </a:extLst>
          </p:cNvPr>
          <p:cNvSpPr/>
          <p:nvPr/>
        </p:nvSpPr>
        <p:spPr>
          <a:xfrm>
            <a:off x="8926264" y="1478118"/>
            <a:ext cx="432048" cy="339377"/>
          </a:xfrm>
          <a:prstGeom prst="ellipse">
            <a:avLst/>
          </a:prstGeom>
          <a:solidFill>
            <a:srgbClr val="FF0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591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500</Words>
  <Application>Microsoft Office PowerPoint</Application>
  <PresentationFormat>Произвольный</PresentationFormat>
  <Paragraphs>178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Тема Office</vt:lpstr>
      <vt:lpstr>1_Тема Office</vt:lpstr>
      <vt:lpstr>Слайд 1</vt:lpstr>
      <vt:lpstr>Путешествие </vt:lpstr>
      <vt:lpstr>Слайд 3</vt:lpstr>
      <vt:lpstr>Слайд 4</vt:lpstr>
      <vt:lpstr>Задание 1</vt:lpstr>
      <vt:lpstr>Задание 1</vt:lpstr>
      <vt:lpstr>Задание 1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Ростов Великий</vt:lpstr>
      <vt:lpstr>Ростов Великий</vt:lpstr>
      <vt:lpstr>Слайд 18</vt:lpstr>
      <vt:lpstr>Слайд 19</vt:lpstr>
      <vt:lpstr>Слайд 20</vt:lpstr>
      <vt:lpstr>Переславль-Залесский </vt:lpstr>
      <vt:lpstr>Переславль-Залесский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Сергиев Посад</vt:lpstr>
      <vt:lpstr>Слайд 32</vt:lpstr>
      <vt:lpstr>Москва </vt:lpstr>
      <vt:lpstr>Слайд 34</vt:lpstr>
      <vt:lpstr>Слайд 35</vt:lpstr>
      <vt:lpstr>Владимир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</dc:title>
  <dc:creator>Viktoriya</dc:creator>
  <cp:lastModifiedBy>biblioteka</cp:lastModifiedBy>
  <cp:revision>37</cp:revision>
  <dcterms:created xsi:type="dcterms:W3CDTF">2022-02-27T19:54:44Z</dcterms:created>
  <dcterms:modified xsi:type="dcterms:W3CDTF">2022-04-18T09:56:51Z</dcterms:modified>
</cp:coreProperties>
</file>