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9" r:id="rId5"/>
    <p:sldId id="290" r:id="rId6"/>
    <p:sldId id="260" r:id="rId7"/>
    <p:sldId id="280" r:id="rId8"/>
    <p:sldId id="262" r:id="rId9"/>
    <p:sldId id="281" r:id="rId10"/>
    <p:sldId id="282" r:id="rId11"/>
    <p:sldId id="263" r:id="rId12"/>
    <p:sldId id="264" r:id="rId13"/>
    <p:sldId id="265" r:id="rId14"/>
    <p:sldId id="266" r:id="rId15"/>
    <p:sldId id="283" r:id="rId16"/>
    <p:sldId id="267" r:id="rId17"/>
    <p:sldId id="268" r:id="rId18"/>
    <p:sldId id="269" r:id="rId19"/>
    <p:sldId id="272" r:id="rId20"/>
    <p:sldId id="273" r:id="rId21"/>
    <p:sldId id="271" r:id="rId22"/>
    <p:sldId id="270" r:id="rId23"/>
    <p:sldId id="274" r:id="rId24"/>
    <p:sldId id="261" r:id="rId25"/>
    <p:sldId id="275" r:id="rId26"/>
    <p:sldId id="276" r:id="rId27"/>
    <p:sldId id="291" r:id="rId28"/>
    <p:sldId id="292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5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B9B69-D16F-4397-A80B-825769D2180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4E614-6710-4B98-ACD5-523E85C7D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79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B9B69-D16F-4397-A80B-825769D2180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4E614-6710-4B98-ACD5-523E85C7D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44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B9B69-D16F-4397-A80B-825769D2180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4E614-6710-4B98-ACD5-523E85C7D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41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smtClean="0"/>
              <a:t>Вставка картинки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6B9B69-D16F-4397-A80B-825769D2180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34E614-6710-4B98-ACD5-523E85C7D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97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B9B69-D16F-4397-A80B-825769D2180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4E614-6710-4B98-ACD5-523E85C7D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99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B9B69-D16F-4397-A80B-825769D2180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4E614-6710-4B98-ACD5-523E85C7D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65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B9B69-D16F-4397-A80B-825769D2180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4E614-6710-4B98-ACD5-523E85C7D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82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B9B69-D16F-4397-A80B-825769D2180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4E614-6710-4B98-ACD5-523E85C7D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85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B9B69-D16F-4397-A80B-825769D2180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4E614-6710-4B98-ACD5-523E85C7D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93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B9B69-D16F-4397-A80B-825769D2180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4E614-6710-4B98-ACD5-523E85C7D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24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B9B69-D16F-4397-A80B-825769D2180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4E614-6710-4B98-ACD5-523E85C7D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38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B9B69-D16F-4397-A80B-825769D2180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4E614-6710-4B98-ACD5-523E85C7D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2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BF6B9B69-D16F-4397-A80B-825769D2180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C34E614-6710-4B98-ACD5-523E85C7D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rosagr.natm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rum.vgd.ru/" TargetMode="External"/><Relationship Id="rId5" Type="http://schemas.openxmlformats.org/officeDocument/2006/relationships/hyperlink" Target="http://www.memo.ru/" TargetMode="External"/><Relationship Id="rId4" Type="http://schemas.openxmlformats.org/officeDocument/2006/relationships/hyperlink" Target="http://www.memorial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7403" y="116632"/>
            <a:ext cx="6226597" cy="144016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Живые голоса истории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381328"/>
            <a:ext cx="335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Переславль- Залесский 2013 год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"/>
          <a:stretch/>
        </p:blipFill>
        <p:spPr bwMode="auto">
          <a:xfrm>
            <a:off x="1475656" y="429198"/>
            <a:ext cx="3960440" cy="599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61570" y="2924944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 (1954 г.):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отец –Константин Константинович, мать – Агния Зиновьевна,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дочь – Лидия и сын - Витя</a:t>
            </a:r>
          </a:p>
        </p:txBody>
      </p:sp>
    </p:spTree>
    <p:extLst>
      <p:ext uri="{BB962C8B-B14F-4D97-AF65-F5344CB8AC3E}">
        <p14:creationId xmlns:p14="http://schemas.microsoft.com/office/powerpoint/2010/main" xmlns="" val="34948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256" y="260648"/>
            <a:ext cx="9001000" cy="1143000"/>
          </a:xfrm>
        </p:spPr>
        <p:txBody>
          <a:bodyPr/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– Шмидт Амалия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Яковлевна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–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Ваймер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Константинович</a:t>
            </a:r>
          </a:p>
        </p:txBody>
      </p:sp>
      <p:pic>
        <p:nvPicPr>
          <p:cNvPr id="4" name="Рисунок 3" descr="C:\Users\Александр\Pictures\2013-11-06\002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35696" y="1628800"/>
            <a:ext cx="6624736" cy="5032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25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906792" cy="1143000"/>
          </a:xfrm>
        </p:spPr>
        <p:txBody>
          <a:bodyPr/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–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Ваймер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Амалия Зиновьевна,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Ваймер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Константин Константинович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63687" y="1484784"/>
            <a:ext cx="6728819" cy="479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38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504" y="188640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Соседи по бараку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Александр\Pictures\2013-11-06\003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51720" y="1495426"/>
            <a:ext cx="6048672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19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 dirty="0"/>
          </a:p>
        </p:txBody>
      </p:sp>
      <p:sp>
        <p:nvSpPr>
          <p:cNvPr id="8" name="TextBox 7"/>
          <p:cNvSpPr txBox="1"/>
          <p:nvPr/>
        </p:nvSpPr>
        <p:spPr>
          <a:xfrm>
            <a:off x="3175519" y="114318"/>
            <a:ext cx="3541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барака с семьей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825" y="666750"/>
            <a:ext cx="2010410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1659273" y="3370580"/>
            <a:ext cx="2735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у барака 1960 г. </a:t>
            </a:r>
          </a:p>
        </p:txBody>
      </p:sp>
      <p:pic>
        <p:nvPicPr>
          <p:cNvPr id="28" name="Рисунок 2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1" y="666750"/>
            <a:ext cx="2238375" cy="2703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5652120" y="3429000"/>
            <a:ext cx="3275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У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барака, 1955 г.</a:t>
            </a:r>
          </a:p>
        </p:txBody>
      </p:sp>
      <p:pic>
        <p:nvPicPr>
          <p:cNvPr id="30" name="Рисунок 2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6516" y="3755673"/>
            <a:ext cx="2181225" cy="27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563" y="3755673"/>
            <a:ext cx="1733550" cy="27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1659273" y="6473473"/>
            <a:ext cx="2800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дни в поселении 1954 г.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3212" y="647347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«Фотография отцу от жены и деток» 1957 г.</a:t>
            </a:r>
          </a:p>
        </p:txBody>
      </p:sp>
    </p:spTree>
    <p:extLst>
      <p:ext uri="{BB962C8B-B14F-4D97-AF65-F5344CB8AC3E}">
        <p14:creationId xmlns:p14="http://schemas.microsoft.com/office/powerpoint/2010/main" xmlns="" val="20656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87824" y="1772816"/>
            <a:ext cx="4032448" cy="443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32656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Лидия Константиновна </a:t>
            </a:r>
          </a:p>
          <a:p>
            <a:pPr algn="ctr"/>
            <a:r>
              <a:rPr lang="ru-RU" sz="3200" dirty="0" smtClean="0"/>
              <a:t>с братом Витей 1956 г.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4948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801" y="404664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 № 82, новый год, Лидия Константиновна – зайчик ( 8 лет)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Александр\Pictures\2013-11-06\005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07704" y="1772816"/>
            <a:ext cx="6499795" cy="4431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519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123 5 класс май 1963 год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Александр\Pictures\2013-11-06\005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19672" y="1556792"/>
            <a:ext cx="7272808" cy="4526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108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25"/>
            <a:ext cx="3419872" cy="62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USSR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0708" y="548680"/>
            <a:ext cx="2660129" cy="280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3220" y="4046488"/>
            <a:ext cx="3065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Лидия Константиновна стала советским народом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1977 г.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9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260648"/>
            <a:ext cx="7889371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Почетные грамоты и благодарности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Александр\Pictures\2013-11-06\007.jpg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032717">
            <a:off x="1791214" y="1943822"/>
            <a:ext cx="3299045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Александр\Pictures\2013-11-06\008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060211">
            <a:off x="5172336" y="2113622"/>
            <a:ext cx="3338518" cy="3979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98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-5324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 dirty="0"/>
          </a:p>
        </p:txBody>
      </p:sp>
      <p:pic>
        <p:nvPicPr>
          <p:cNvPr id="7" name="Picture 9" descr="31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83197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5448" y="332656"/>
            <a:ext cx="4481004" cy="27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i165az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5448" y="3448135"/>
            <a:ext cx="446405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15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4" name="Рисунок 3" descr="C:\Users\Александр\Pictures\2013-11-06\00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303"/>
            <a:ext cx="5040560" cy="6340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2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4" name="Рисунок 3" descr="C:\Users\Александр\Pictures\2013-11-06\01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2678401" y="-142638"/>
            <a:ext cx="4913076" cy="746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86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4" name="Рисунок 3" descr="C:\Users\Александр\Pictures\2013-11-06\006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59632" y="0"/>
            <a:ext cx="5616623" cy="3143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Александр\Pictures\2013-11-06\006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79912" y="3143250"/>
            <a:ext cx="5364088" cy="3714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6255" y="241818"/>
            <a:ext cx="24117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класс, идейно-политический сектор,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Лидия Константиновна выступает с отчетом о проделанной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9182" y="3573016"/>
            <a:ext cx="24907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Торжественная линейка, посвященная дню рождения Комсомола, 9 класс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93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Александр\Pictures\2013-11-06\012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399790">
            <a:off x="2002408" y="576129"/>
            <a:ext cx="3409950" cy="410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Объект 4" descr="C:\Users\Александр\Pictures\2013-11-06\014.jpg"/>
          <p:cNvPicPr>
            <a:picLocks noGrp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92080" y="3152377"/>
            <a:ext cx="3296822" cy="3538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834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-2004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669076"/>
            <a:ext cx="3203848" cy="1143000"/>
          </a:xfrm>
        </p:spPr>
        <p:txBody>
          <a:bodyPr/>
          <a:lstStyle/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Лидия Константиновна методист информационного обеспечения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Александр\Pictures\2013-11-06\001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59632" y="260647"/>
            <a:ext cx="4536504" cy="31028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409510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Лидия Константиновна в должности помощника начальника управления образования</a:t>
            </a: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63506"/>
            <a:ext cx="4355976" cy="3089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066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533400"/>
            <a:ext cx="4788024" cy="11430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Благодарность учителю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6200000">
            <a:off x="4569628" y="2567276"/>
            <a:ext cx="4314665" cy="258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Александр\Pictures\2013-11-06\013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75656" y="138471"/>
            <a:ext cx="3024336" cy="6565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84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4" name="Рисунок 3" descr="C:\Users\Александр\Pictures\2013-11-06\01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93659"/>
            <a:ext cx="5130453" cy="638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45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8" y="0"/>
            <a:ext cx="91455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29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-1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89124"/>
            <a:ext cx="4563896" cy="44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1999" y="2274837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Лидия Константиновна : «Время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организация последовательностей. Я попытаюсь расплести ниточки семейного сценария, разгадать, что было на месте белых пятен. У меня ничего не получилось потому, что нигде в мире нет такого количества подложных дат, фальшивых документов, семейных тайн и фиктивных историй, как в России».</a:t>
            </a:r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7081" y="1124744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Лидии Константиновны Новиковой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документы из семейного архива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Ваймер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и беседы с Федькиной Клавдией Федоровной, Шубой Маргаритой Александровной, Новиковой Лидией Константиновной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классного часа 30 октября 2012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www.memorial.ru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www.memo.ru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www.forum.vgd.ru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www.rosagr.natm.ru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Gula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3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62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-5101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33162" y="588160"/>
            <a:ext cx="4032448" cy="594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778" y="3385"/>
            <a:ext cx="2895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</a:t>
            </a:r>
            <a:r>
              <a:rPr lang="ru-RU" alt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Ваймер</a:t>
            </a:r>
            <a:endParaRPr lang="ru-RU" alt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5610" y="2636912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 (1951 г.):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едушка – Зиновий Яковлевич,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абушка – Марта Федоровна,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рат мамы – Анатолий,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мамы – Фая,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Агния Зиновьевна,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Константинович,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Лидия </a:t>
            </a:r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8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-5324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410959">
            <a:off x="138927" y="1551099"/>
            <a:ext cx="2509517" cy="350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90760">
            <a:off x="4717473" y="1568681"/>
            <a:ext cx="2179662" cy="338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75739">
            <a:off x="6868159" y="1652626"/>
            <a:ext cx="2189979" cy="341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77800" y="1479208"/>
            <a:ext cx="2448272" cy="343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3644" y="476672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Мемуары Лидии Константиновны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6407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-26228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575989" y="476672"/>
            <a:ext cx="2376264" cy="64807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97151"/>
            <a:ext cx="1835696" cy="18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9424">
            <a:off x="1651749" y="4362392"/>
            <a:ext cx="2148904" cy="184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18_preview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0659">
            <a:off x="3609109" y="5043649"/>
            <a:ext cx="1925782" cy="168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6103" y="5150427"/>
            <a:ext cx="2127897" cy="147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_44041892_solovki203[1]"/>
          <p:cNvPicPr>
            <a:picLocks noGrp="1" noChangeAspect="1" noChangeArrowheads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0054">
            <a:off x="5237169" y="4487637"/>
            <a:ext cx="2127651" cy="159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5989" y="478413"/>
            <a:ext cx="2436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репрессированных</a:t>
            </a:r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 flipH="1">
            <a:off x="2771800" y="1124744"/>
            <a:ext cx="1368152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4794074" y="1124744"/>
            <a:ext cx="0" cy="1512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/>
          <p:nvPr/>
        </p:nvCxnSpPr>
        <p:spPr bwMode="auto">
          <a:xfrm>
            <a:off x="5724128" y="1124744"/>
            <a:ext cx="1080120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Скругленный прямоугольник 21"/>
          <p:cNvSpPr/>
          <p:nvPr/>
        </p:nvSpPr>
        <p:spPr bwMode="auto">
          <a:xfrm>
            <a:off x="1331640" y="2308033"/>
            <a:ext cx="2016224" cy="108012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3785962" y="2636912"/>
            <a:ext cx="2016224" cy="108012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6372200" y="2276872"/>
            <a:ext cx="2016224" cy="108012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45671" y="2386428"/>
            <a:ext cx="2188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рестованные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политическим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обвинениям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89273" y="2852465"/>
            <a:ext cx="2650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Раскулаченные крестьяне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00192" y="2489659"/>
            <a:ext cx="2160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Депортированные народы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1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G:\МАТЕРИАЛЫ АКЦИИ ЗДОРОВЬЕ -12\встреча по репрессиям\DSCN079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52955" y="3645024"/>
            <a:ext cx="3532024" cy="289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МАТЕРИАЛЫ АКЦИИ ЗДОРОВЬЕ -12\встреча по репрессиям\DSCN078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1112" y="1844824"/>
            <a:ext cx="3384377" cy="259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МАТЕРИАЛЫ АКЦИИ ЗДОРОВЬЕ -12\встреча по репрессиям\DSCN078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88259" y="1844824"/>
            <a:ext cx="3449115" cy="259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41112" y="272065"/>
            <a:ext cx="7096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Новиковой Лидией Константиновной,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репрессированных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 «большого террора Сталина».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(9-е классы) 2012 г.</a:t>
            </a:r>
          </a:p>
        </p:txBody>
      </p:sp>
    </p:spTree>
    <p:extLst>
      <p:ext uri="{BB962C8B-B14F-4D97-AF65-F5344CB8AC3E}">
        <p14:creationId xmlns:p14="http://schemas.microsoft.com/office/powerpoint/2010/main" xmlns="" val="34948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4" name="Рисунок 3" descr="C:\Users\Александр\Pictures\2013-11-05\001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71588" y="0"/>
            <a:ext cx="5412631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04248" y="1921024"/>
            <a:ext cx="2234621" cy="312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43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21597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K:\У Л.К. дома\DSCN175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63554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:\У Л.К. дома\DSCN175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518" y="8694"/>
            <a:ext cx="4412602" cy="342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611739" y="548601"/>
            <a:ext cx="351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Лидии Константиновны дома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8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форма полит. системы. Ельцын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реформа полит. системы. Ельцын</Template>
  <TotalTime>746</TotalTime>
  <Words>335</Words>
  <Application>Microsoft Office PowerPoint</Application>
  <PresentationFormat>Экран (4:3)</PresentationFormat>
  <Paragraphs>55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реформа полит. системы. Ельцын</vt:lpstr>
      <vt:lpstr>Живые голоса истории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Бабушка – Шмидт Амалия Яковлевна Дедушка –  Ваймер Константин Константинович</vt:lpstr>
      <vt:lpstr>Родители – Ваймер Амалия Зиновьевна, Ваймер Константин Константинович </vt:lpstr>
      <vt:lpstr>Соседи по бараку </vt:lpstr>
      <vt:lpstr>Слайд 14</vt:lpstr>
      <vt:lpstr>Слайд 15</vt:lpstr>
      <vt:lpstr>Начальная школа № 82, новый год, Лидия Константиновна – зайчик ( 8 лет) </vt:lpstr>
      <vt:lpstr>Школа № 123 5 класс май 1963 год </vt:lpstr>
      <vt:lpstr>Слайд 18</vt:lpstr>
      <vt:lpstr>Почетные грамоты и благодарности</vt:lpstr>
      <vt:lpstr>Слайд 20</vt:lpstr>
      <vt:lpstr>Слайд 21</vt:lpstr>
      <vt:lpstr>Слайд 22</vt:lpstr>
      <vt:lpstr>Слайд 23</vt:lpstr>
      <vt:lpstr>Лидия Константиновна методист информационного обеспечения </vt:lpstr>
      <vt:lpstr>Благодарность учителю</vt:lpstr>
      <vt:lpstr>Слайд 26</vt:lpstr>
      <vt:lpstr>Слайд 27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Живые голоса истории</dc:title>
  <dc:creator>Александр</dc:creator>
  <cp:lastModifiedBy>biblioteka</cp:lastModifiedBy>
  <cp:revision>36</cp:revision>
  <dcterms:created xsi:type="dcterms:W3CDTF">2013-11-06T16:52:34Z</dcterms:created>
  <dcterms:modified xsi:type="dcterms:W3CDTF">2021-04-08T13:58:50Z</dcterms:modified>
</cp:coreProperties>
</file>